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sldIdLst>
    <p:sldId id="256" r:id="rId2"/>
    <p:sldId id="257" r:id="rId3"/>
    <p:sldId id="258" r:id="rId4"/>
    <p:sldId id="263" r:id="rId5"/>
    <p:sldId id="264" r:id="rId6"/>
    <p:sldId id="265" r:id="rId7"/>
    <p:sldId id="266" r:id="rId8"/>
    <p:sldId id="267" r:id="rId9"/>
    <p:sldId id="268" r:id="rId10"/>
    <p:sldId id="260" r:id="rId11"/>
    <p:sldId id="269" r:id="rId12"/>
    <p:sldId id="261" r:id="rId13"/>
    <p:sldId id="262"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499E9C-596B-4DAE-AF39-E960543904DD}" type="doc">
      <dgm:prSet loTypeId="urn:microsoft.com/office/officeart/2005/8/layout/hierarchy4" loCatId="list" qsTypeId="urn:microsoft.com/office/officeart/2005/8/quickstyle/simple1" qsCatId="simple" csTypeId="urn:microsoft.com/office/officeart/2005/8/colors/colorful1#1" csCatId="colorful" phldr="1"/>
      <dgm:spPr/>
      <dgm:t>
        <a:bodyPr/>
        <a:lstStyle/>
        <a:p>
          <a:endParaRPr lang="en-US"/>
        </a:p>
      </dgm:t>
    </dgm:pt>
    <dgm:pt modelId="{3A97FF96-17A0-41A5-9C26-22C5018164F6}">
      <dgm:prSet phldrT="[Text]"/>
      <dgm:spPr/>
      <dgm:t>
        <a:bodyPr/>
        <a:lstStyle/>
        <a:p>
          <a:r>
            <a:rPr lang="en-GB" dirty="0" err="1"/>
            <a:t>Phytosanitary</a:t>
          </a:r>
          <a:r>
            <a:rPr lang="en-GB" dirty="0"/>
            <a:t> measures in  exporting countries</a:t>
          </a:r>
          <a:endParaRPr lang="en-US" dirty="0"/>
        </a:p>
      </dgm:t>
    </dgm:pt>
    <dgm:pt modelId="{FF3B5373-7BA3-4112-842C-C5EF9087EE75}" type="parTrans" cxnId="{EBCF9F3F-98BA-487F-AAD7-99205A922F35}">
      <dgm:prSet/>
      <dgm:spPr/>
      <dgm:t>
        <a:bodyPr/>
        <a:lstStyle/>
        <a:p>
          <a:endParaRPr lang="en-US"/>
        </a:p>
      </dgm:t>
    </dgm:pt>
    <dgm:pt modelId="{2706586E-D507-42FF-A7E1-D83D33B0B907}" type="sibTrans" cxnId="{EBCF9F3F-98BA-487F-AAD7-99205A922F35}">
      <dgm:prSet/>
      <dgm:spPr/>
      <dgm:t>
        <a:bodyPr/>
        <a:lstStyle/>
        <a:p>
          <a:endParaRPr lang="en-US"/>
        </a:p>
      </dgm:t>
    </dgm:pt>
    <dgm:pt modelId="{E5F92C02-4959-441D-8CAA-F57AC3CA0B8E}">
      <dgm:prSet phldrT="[Text]"/>
      <dgm:spPr/>
      <dgm:t>
        <a:bodyPr/>
        <a:lstStyle/>
        <a:p>
          <a:endParaRPr lang="en-US" dirty="0"/>
        </a:p>
      </dgm:t>
    </dgm:pt>
    <dgm:pt modelId="{CB7E2EA7-D808-409B-926C-03C4CA40BA5E}" type="parTrans" cxnId="{4A6F6C47-886F-4052-BE0B-6934518F3AD1}">
      <dgm:prSet/>
      <dgm:spPr/>
      <dgm:t>
        <a:bodyPr/>
        <a:lstStyle/>
        <a:p>
          <a:endParaRPr lang="en-US"/>
        </a:p>
      </dgm:t>
    </dgm:pt>
    <dgm:pt modelId="{6CC8E9F3-FE10-46B9-AFF0-FC60E061AEAB}" type="sibTrans" cxnId="{4A6F6C47-886F-4052-BE0B-6934518F3AD1}">
      <dgm:prSet/>
      <dgm:spPr/>
      <dgm:t>
        <a:bodyPr/>
        <a:lstStyle/>
        <a:p>
          <a:endParaRPr lang="en-US"/>
        </a:p>
      </dgm:t>
    </dgm:pt>
    <dgm:pt modelId="{87F4C408-9268-4850-91CA-E867D69DFD5E}">
      <dgm:prSet phldrT="[Text]"/>
      <dgm:spPr/>
      <dgm:t>
        <a:bodyPr/>
        <a:lstStyle/>
        <a:p>
          <a:r>
            <a:rPr lang="en-US" dirty="0"/>
            <a:t>Recognition of equivalency</a:t>
          </a:r>
        </a:p>
      </dgm:t>
    </dgm:pt>
    <dgm:pt modelId="{EDBEDFD8-1D09-4E17-841A-CECFE1F22031}" type="parTrans" cxnId="{341E6D15-BAAE-4448-BA3D-4AAA015E9C89}">
      <dgm:prSet/>
      <dgm:spPr/>
      <dgm:t>
        <a:bodyPr/>
        <a:lstStyle/>
        <a:p>
          <a:endParaRPr lang="en-US"/>
        </a:p>
      </dgm:t>
    </dgm:pt>
    <dgm:pt modelId="{C80C07F7-5A4B-46B3-A774-64D0F5B4FE3C}" type="sibTrans" cxnId="{341E6D15-BAAE-4448-BA3D-4AAA015E9C89}">
      <dgm:prSet/>
      <dgm:spPr/>
      <dgm:t>
        <a:bodyPr/>
        <a:lstStyle/>
        <a:p>
          <a:endParaRPr lang="en-US"/>
        </a:p>
      </dgm:t>
    </dgm:pt>
    <dgm:pt modelId="{F6EEF270-B1D6-48AA-859E-7A5F9B1B9F98}">
      <dgm:prSet phldrT="[Text]"/>
      <dgm:spPr/>
      <dgm:t>
        <a:bodyPr/>
        <a:lstStyle/>
        <a:p>
          <a:r>
            <a:rPr lang="en-GB" dirty="0"/>
            <a:t>Non-compliance and emergency actions</a:t>
          </a:r>
          <a:endParaRPr lang="en-US" dirty="0"/>
        </a:p>
      </dgm:t>
    </dgm:pt>
    <dgm:pt modelId="{E1F0A583-FA91-40F9-BB76-C7B434D01B1B}" type="parTrans" cxnId="{825DE33E-5B9A-4E55-8816-1D2238750D4D}">
      <dgm:prSet/>
      <dgm:spPr/>
      <dgm:t>
        <a:bodyPr/>
        <a:lstStyle/>
        <a:p>
          <a:endParaRPr lang="en-US"/>
        </a:p>
      </dgm:t>
    </dgm:pt>
    <dgm:pt modelId="{2D300542-ED5F-4CFE-837F-9E6C6E213F96}" type="sibTrans" cxnId="{825DE33E-5B9A-4E55-8816-1D2238750D4D}">
      <dgm:prSet/>
      <dgm:spPr/>
      <dgm:t>
        <a:bodyPr/>
        <a:lstStyle/>
        <a:p>
          <a:endParaRPr lang="en-US"/>
        </a:p>
      </dgm:t>
    </dgm:pt>
    <dgm:pt modelId="{94807424-78A3-4B9A-8847-8167F364D912}">
      <dgm:prSet phldrT="[Text]"/>
      <dgm:spPr/>
      <dgm:t>
        <a:bodyPr/>
        <a:lstStyle/>
        <a:p>
          <a:r>
            <a:rPr lang="en-US" dirty="0"/>
            <a:t>Special imports </a:t>
          </a:r>
        </a:p>
      </dgm:t>
    </dgm:pt>
    <dgm:pt modelId="{B8231DCD-32CA-4757-A39E-5FC0B7E39DC9}" type="parTrans" cxnId="{F899FB46-52B3-4C7D-841A-3E20BB1AC984}">
      <dgm:prSet/>
      <dgm:spPr/>
      <dgm:t>
        <a:bodyPr/>
        <a:lstStyle/>
        <a:p>
          <a:endParaRPr lang="en-US"/>
        </a:p>
      </dgm:t>
    </dgm:pt>
    <dgm:pt modelId="{F27A8D9D-1559-4FF7-8319-2C07746BB073}" type="sibTrans" cxnId="{F899FB46-52B3-4C7D-841A-3E20BB1AC984}">
      <dgm:prSet/>
      <dgm:spPr/>
      <dgm:t>
        <a:bodyPr/>
        <a:lstStyle/>
        <a:p>
          <a:endParaRPr lang="en-US"/>
        </a:p>
      </dgm:t>
    </dgm:pt>
    <dgm:pt modelId="{B0D8DF9C-907A-4927-A8EE-34166AB13302}">
      <dgm:prSet phldrT="[Text]"/>
      <dgm:spPr/>
      <dgm:t>
        <a:bodyPr/>
        <a:lstStyle/>
        <a:p>
          <a:r>
            <a:rPr lang="en-US" dirty="0"/>
            <a:t>Pest reporting</a:t>
          </a:r>
        </a:p>
      </dgm:t>
    </dgm:pt>
    <dgm:pt modelId="{A53254AF-2035-405C-8527-91A58743DC4B}" type="parTrans" cxnId="{67DB606A-6D72-4514-B8AA-42A5BF716A2E}">
      <dgm:prSet/>
      <dgm:spPr/>
      <dgm:t>
        <a:bodyPr/>
        <a:lstStyle/>
        <a:p>
          <a:endParaRPr lang="en-US"/>
        </a:p>
      </dgm:t>
    </dgm:pt>
    <dgm:pt modelId="{B4A039FB-EA43-4CB2-8417-BF7DF0F94C3B}" type="sibTrans" cxnId="{67DB606A-6D72-4514-B8AA-42A5BF716A2E}">
      <dgm:prSet/>
      <dgm:spPr/>
      <dgm:t>
        <a:bodyPr/>
        <a:lstStyle/>
        <a:p>
          <a:endParaRPr lang="en-US"/>
        </a:p>
      </dgm:t>
    </dgm:pt>
    <dgm:pt modelId="{209A7CAD-40B6-435E-93C0-E728DE3E0A0C}" type="pres">
      <dgm:prSet presAssocID="{C0499E9C-596B-4DAE-AF39-E960543904DD}" presName="Name0" presStyleCnt="0">
        <dgm:presLayoutVars>
          <dgm:chPref val="1"/>
          <dgm:dir/>
          <dgm:animOne val="branch"/>
          <dgm:animLvl val="lvl"/>
          <dgm:resizeHandles/>
        </dgm:presLayoutVars>
      </dgm:prSet>
      <dgm:spPr/>
    </dgm:pt>
    <dgm:pt modelId="{27D8CB55-995C-4E38-A91B-84DDC7E11EA2}" type="pres">
      <dgm:prSet presAssocID="{3A97FF96-17A0-41A5-9C26-22C5018164F6}" presName="vertOne" presStyleCnt="0"/>
      <dgm:spPr/>
    </dgm:pt>
    <dgm:pt modelId="{84A21971-B446-4251-AFA9-E4E9E6B4CE19}" type="pres">
      <dgm:prSet presAssocID="{3A97FF96-17A0-41A5-9C26-22C5018164F6}" presName="txOne" presStyleLbl="node0" presStyleIdx="0" presStyleCnt="1">
        <dgm:presLayoutVars>
          <dgm:chPref val="3"/>
        </dgm:presLayoutVars>
      </dgm:prSet>
      <dgm:spPr/>
    </dgm:pt>
    <dgm:pt modelId="{26376BF3-7C31-4D33-AB80-C370DFED908D}" type="pres">
      <dgm:prSet presAssocID="{3A97FF96-17A0-41A5-9C26-22C5018164F6}" presName="parTransOne" presStyleCnt="0"/>
      <dgm:spPr/>
    </dgm:pt>
    <dgm:pt modelId="{424191CF-3186-4B07-AB96-3CE02782C191}" type="pres">
      <dgm:prSet presAssocID="{3A97FF96-17A0-41A5-9C26-22C5018164F6}" presName="horzOne" presStyleCnt="0"/>
      <dgm:spPr/>
    </dgm:pt>
    <dgm:pt modelId="{4E9F5A58-41A0-49BB-B96F-7414C3C8E7DA}" type="pres">
      <dgm:prSet presAssocID="{E5F92C02-4959-441D-8CAA-F57AC3CA0B8E}" presName="vertTwo" presStyleCnt="0"/>
      <dgm:spPr/>
    </dgm:pt>
    <dgm:pt modelId="{A27E777C-39C5-4149-98CD-7F45531E5A1C}" type="pres">
      <dgm:prSet presAssocID="{E5F92C02-4959-441D-8CAA-F57AC3CA0B8E}" presName="txTwo" presStyleLbl="node2" presStyleIdx="0" presStyleCnt="2" custLinFactNeighborX="52700" custLinFactNeighborY="-54589">
        <dgm:presLayoutVars>
          <dgm:chPref val="3"/>
        </dgm:presLayoutVars>
      </dgm:prSet>
      <dgm:spPr/>
    </dgm:pt>
    <dgm:pt modelId="{15D3E55D-1FC5-42DA-A335-86ABF2D669D8}" type="pres">
      <dgm:prSet presAssocID="{E5F92C02-4959-441D-8CAA-F57AC3CA0B8E}" presName="parTransTwo" presStyleCnt="0"/>
      <dgm:spPr/>
    </dgm:pt>
    <dgm:pt modelId="{E913DAAA-5AD9-46F1-9D2B-CDA79EE508EA}" type="pres">
      <dgm:prSet presAssocID="{E5F92C02-4959-441D-8CAA-F57AC3CA0B8E}" presName="horzTwo" presStyleCnt="0"/>
      <dgm:spPr/>
    </dgm:pt>
    <dgm:pt modelId="{B2D4253B-9707-4A90-B2D7-0D63F65C20CD}" type="pres">
      <dgm:prSet presAssocID="{87F4C408-9268-4850-91CA-E867D69DFD5E}" presName="vertThree" presStyleCnt="0"/>
      <dgm:spPr/>
    </dgm:pt>
    <dgm:pt modelId="{AB7ABBC8-A6C0-4EB3-823B-6A0C385620DD}" type="pres">
      <dgm:prSet presAssocID="{87F4C408-9268-4850-91CA-E867D69DFD5E}" presName="txThree" presStyleLbl="node3" presStyleIdx="0" presStyleCnt="3">
        <dgm:presLayoutVars>
          <dgm:chPref val="3"/>
        </dgm:presLayoutVars>
      </dgm:prSet>
      <dgm:spPr/>
    </dgm:pt>
    <dgm:pt modelId="{0FF93050-5F15-4099-BAB6-B04EA6D68F68}" type="pres">
      <dgm:prSet presAssocID="{87F4C408-9268-4850-91CA-E867D69DFD5E}" presName="horzThree" presStyleCnt="0"/>
      <dgm:spPr/>
    </dgm:pt>
    <dgm:pt modelId="{3D628A6D-05BD-43C5-8735-8D69CE922C0C}" type="pres">
      <dgm:prSet presAssocID="{C80C07F7-5A4B-46B3-A774-64D0F5B4FE3C}" presName="sibSpaceThree" presStyleCnt="0"/>
      <dgm:spPr/>
    </dgm:pt>
    <dgm:pt modelId="{EBBC15C6-36FE-4EAD-BC6D-502D428C45C3}" type="pres">
      <dgm:prSet presAssocID="{F6EEF270-B1D6-48AA-859E-7A5F9B1B9F98}" presName="vertThree" presStyleCnt="0"/>
      <dgm:spPr/>
    </dgm:pt>
    <dgm:pt modelId="{82F01356-625F-4B11-8F84-AD0839B4BC02}" type="pres">
      <dgm:prSet presAssocID="{F6EEF270-B1D6-48AA-859E-7A5F9B1B9F98}" presName="txThree" presStyleLbl="node3" presStyleIdx="1" presStyleCnt="3">
        <dgm:presLayoutVars>
          <dgm:chPref val="3"/>
        </dgm:presLayoutVars>
      </dgm:prSet>
      <dgm:spPr/>
    </dgm:pt>
    <dgm:pt modelId="{F46BE568-0ECB-422A-84EB-B1CB0966FB79}" type="pres">
      <dgm:prSet presAssocID="{F6EEF270-B1D6-48AA-859E-7A5F9B1B9F98}" presName="horzThree" presStyleCnt="0"/>
      <dgm:spPr/>
    </dgm:pt>
    <dgm:pt modelId="{697443D0-B1BF-4AED-B0EB-493FEF31A7BC}" type="pres">
      <dgm:prSet presAssocID="{6CC8E9F3-FE10-46B9-AFF0-FC60E061AEAB}" presName="sibSpaceTwo" presStyleCnt="0"/>
      <dgm:spPr/>
    </dgm:pt>
    <dgm:pt modelId="{368DC3E2-AC79-4E8C-AFEC-E192A392DE78}" type="pres">
      <dgm:prSet presAssocID="{94807424-78A3-4B9A-8847-8167F364D912}" presName="vertTwo" presStyleCnt="0"/>
      <dgm:spPr/>
    </dgm:pt>
    <dgm:pt modelId="{A5BC34E9-BD32-4948-90CB-CEF904E42638}" type="pres">
      <dgm:prSet presAssocID="{94807424-78A3-4B9A-8847-8167F364D912}" presName="txTwo" presStyleLbl="node2" presStyleIdx="1" presStyleCnt="2" custLinFactX="-100000" custLinFactNeighborX="-107160" custLinFactNeighborY="-54589">
        <dgm:presLayoutVars>
          <dgm:chPref val="3"/>
        </dgm:presLayoutVars>
      </dgm:prSet>
      <dgm:spPr/>
    </dgm:pt>
    <dgm:pt modelId="{3C54C8E8-3EE7-414C-AAF3-29BEB1179C8A}" type="pres">
      <dgm:prSet presAssocID="{94807424-78A3-4B9A-8847-8167F364D912}" presName="parTransTwo" presStyleCnt="0"/>
      <dgm:spPr/>
    </dgm:pt>
    <dgm:pt modelId="{28C83714-A87B-4114-AB42-16F68AA75E0C}" type="pres">
      <dgm:prSet presAssocID="{94807424-78A3-4B9A-8847-8167F364D912}" presName="horzTwo" presStyleCnt="0"/>
      <dgm:spPr/>
    </dgm:pt>
    <dgm:pt modelId="{58C4347E-D599-45D2-A2BB-EEF05B2DED8B}" type="pres">
      <dgm:prSet presAssocID="{B0D8DF9C-907A-4927-A8EE-34166AB13302}" presName="vertThree" presStyleCnt="0"/>
      <dgm:spPr/>
    </dgm:pt>
    <dgm:pt modelId="{D68CEBE2-18D3-44F4-B5E4-594B7CBC6153}" type="pres">
      <dgm:prSet presAssocID="{B0D8DF9C-907A-4927-A8EE-34166AB13302}" presName="txThree" presStyleLbl="node3" presStyleIdx="2" presStyleCnt="3">
        <dgm:presLayoutVars>
          <dgm:chPref val="3"/>
        </dgm:presLayoutVars>
      </dgm:prSet>
      <dgm:spPr/>
    </dgm:pt>
    <dgm:pt modelId="{DD8ADBAA-F22D-477D-9EEB-A071DDAF3D9B}" type="pres">
      <dgm:prSet presAssocID="{B0D8DF9C-907A-4927-A8EE-34166AB13302}" presName="horzThree" presStyleCnt="0"/>
      <dgm:spPr/>
    </dgm:pt>
  </dgm:ptLst>
  <dgm:cxnLst>
    <dgm:cxn modelId="{341E6D15-BAAE-4448-BA3D-4AAA015E9C89}" srcId="{E5F92C02-4959-441D-8CAA-F57AC3CA0B8E}" destId="{87F4C408-9268-4850-91CA-E867D69DFD5E}" srcOrd="0" destOrd="0" parTransId="{EDBEDFD8-1D09-4E17-841A-CECFE1F22031}" sibTransId="{C80C07F7-5A4B-46B3-A774-64D0F5B4FE3C}"/>
    <dgm:cxn modelId="{825DE33E-5B9A-4E55-8816-1D2238750D4D}" srcId="{E5F92C02-4959-441D-8CAA-F57AC3CA0B8E}" destId="{F6EEF270-B1D6-48AA-859E-7A5F9B1B9F98}" srcOrd="1" destOrd="0" parTransId="{E1F0A583-FA91-40F9-BB76-C7B434D01B1B}" sibTransId="{2D300542-ED5F-4CFE-837F-9E6C6E213F96}"/>
    <dgm:cxn modelId="{EBCF9F3F-98BA-487F-AAD7-99205A922F35}" srcId="{C0499E9C-596B-4DAE-AF39-E960543904DD}" destId="{3A97FF96-17A0-41A5-9C26-22C5018164F6}" srcOrd="0" destOrd="0" parTransId="{FF3B5373-7BA3-4112-842C-C5EF9087EE75}" sibTransId="{2706586E-D507-42FF-A7E1-D83D33B0B907}"/>
    <dgm:cxn modelId="{F899FB46-52B3-4C7D-841A-3E20BB1AC984}" srcId="{3A97FF96-17A0-41A5-9C26-22C5018164F6}" destId="{94807424-78A3-4B9A-8847-8167F364D912}" srcOrd="1" destOrd="0" parTransId="{B8231DCD-32CA-4757-A39E-5FC0B7E39DC9}" sibTransId="{F27A8D9D-1559-4FF7-8319-2C07746BB073}"/>
    <dgm:cxn modelId="{4A6F6C47-886F-4052-BE0B-6934518F3AD1}" srcId="{3A97FF96-17A0-41A5-9C26-22C5018164F6}" destId="{E5F92C02-4959-441D-8CAA-F57AC3CA0B8E}" srcOrd="0" destOrd="0" parTransId="{CB7E2EA7-D808-409B-926C-03C4CA40BA5E}" sibTransId="{6CC8E9F3-FE10-46B9-AFF0-FC60E061AEAB}"/>
    <dgm:cxn modelId="{CED52F69-DC15-4AF1-B2C2-ABCA25AF28C6}" type="presOf" srcId="{B0D8DF9C-907A-4927-A8EE-34166AB13302}" destId="{D68CEBE2-18D3-44F4-B5E4-594B7CBC6153}" srcOrd="0" destOrd="0" presId="urn:microsoft.com/office/officeart/2005/8/layout/hierarchy4"/>
    <dgm:cxn modelId="{67DB606A-6D72-4514-B8AA-42A5BF716A2E}" srcId="{94807424-78A3-4B9A-8847-8167F364D912}" destId="{B0D8DF9C-907A-4927-A8EE-34166AB13302}" srcOrd="0" destOrd="0" parTransId="{A53254AF-2035-405C-8527-91A58743DC4B}" sibTransId="{B4A039FB-EA43-4CB2-8417-BF7DF0F94C3B}"/>
    <dgm:cxn modelId="{53E6146F-0AB1-4483-9F1F-8E5557C2E08A}" type="presOf" srcId="{87F4C408-9268-4850-91CA-E867D69DFD5E}" destId="{AB7ABBC8-A6C0-4EB3-823B-6A0C385620DD}" srcOrd="0" destOrd="0" presId="urn:microsoft.com/office/officeart/2005/8/layout/hierarchy4"/>
    <dgm:cxn modelId="{CF4DFC58-7CD1-4E52-BAE5-5C93051B445F}" type="presOf" srcId="{C0499E9C-596B-4DAE-AF39-E960543904DD}" destId="{209A7CAD-40B6-435E-93C0-E728DE3E0A0C}" srcOrd="0" destOrd="0" presId="urn:microsoft.com/office/officeart/2005/8/layout/hierarchy4"/>
    <dgm:cxn modelId="{14192985-A976-425F-ADF6-012DE7747452}" type="presOf" srcId="{E5F92C02-4959-441D-8CAA-F57AC3CA0B8E}" destId="{A27E777C-39C5-4149-98CD-7F45531E5A1C}" srcOrd="0" destOrd="0" presId="urn:microsoft.com/office/officeart/2005/8/layout/hierarchy4"/>
    <dgm:cxn modelId="{D6766590-3B48-4EEE-ABC2-BBE7AD263C3D}" type="presOf" srcId="{F6EEF270-B1D6-48AA-859E-7A5F9B1B9F98}" destId="{82F01356-625F-4B11-8F84-AD0839B4BC02}" srcOrd="0" destOrd="0" presId="urn:microsoft.com/office/officeart/2005/8/layout/hierarchy4"/>
    <dgm:cxn modelId="{392C1BBE-C3FE-46D5-BF2E-670077996859}" type="presOf" srcId="{3A97FF96-17A0-41A5-9C26-22C5018164F6}" destId="{84A21971-B446-4251-AFA9-E4E9E6B4CE19}" srcOrd="0" destOrd="0" presId="urn:microsoft.com/office/officeart/2005/8/layout/hierarchy4"/>
    <dgm:cxn modelId="{EA576FE7-F193-48A2-92A0-A15718DF3DFF}" type="presOf" srcId="{94807424-78A3-4B9A-8847-8167F364D912}" destId="{A5BC34E9-BD32-4948-90CB-CEF904E42638}" srcOrd="0" destOrd="0" presId="urn:microsoft.com/office/officeart/2005/8/layout/hierarchy4"/>
    <dgm:cxn modelId="{5402ECC4-1015-4A5D-A033-5AD8E81E0BEB}" type="presParOf" srcId="{209A7CAD-40B6-435E-93C0-E728DE3E0A0C}" destId="{27D8CB55-995C-4E38-A91B-84DDC7E11EA2}" srcOrd="0" destOrd="0" presId="urn:microsoft.com/office/officeart/2005/8/layout/hierarchy4"/>
    <dgm:cxn modelId="{6CF214C2-12D7-4E4B-A7DB-FF1BFAF9817E}" type="presParOf" srcId="{27D8CB55-995C-4E38-A91B-84DDC7E11EA2}" destId="{84A21971-B446-4251-AFA9-E4E9E6B4CE19}" srcOrd="0" destOrd="0" presId="urn:microsoft.com/office/officeart/2005/8/layout/hierarchy4"/>
    <dgm:cxn modelId="{162767DF-60A2-42B3-AA47-58DF14AC40B0}" type="presParOf" srcId="{27D8CB55-995C-4E38-A91B-84DDC7E11EA2}" destId="{26376BF3-7C31-4D33-AB80-C370DFED908D}" srcOrd="1" destOrd="0" presId="urn:microsoft.com/office/officeart/2005/8/layout/hierarchy4"/>
    <dgm:cxn modelId="{F0ADBFF8-5A07-456E-8BF8-E46CCB65A94B}" type="presParOf" srcId="{27D8CB55-995C-4E38-A91B-84DDC7E11EA2}" destId="{424191CF-3186-4B07-AB96-3CE02782C191}" srcOrd="2" destOrd="0" presId="urn:microsoft.com/office/officeart/2005/8/layout/hierarchy4"/>
    <dgm:cxn modelId="{FC991551-B408-4FA5-9874-F8614722DA1E}" type="presParOf" srcId="{424191CF-3186-4B07-AB96-3CE02782C191}" destId="{4E9F5A58-41A0-49BB-B96F-7414C3C8E7DA}" srcOrd="0" destOrd="0" presId="urn:microsoft.com/office/officeart/2005/8/layout/hierarchy4"/>
    <dgm:cxn modelId="{A132F4D5-376C-4196-B70E-A57ED61C7C84}" type="presParOf" srcId="{4E9F5A58-41A0-49BB-B96F-7414C3C8E7DA}" destId="{A27E777C-39C5-4149-98CD-7F45531E5A1C}" srcOrd="0" destOrd="0" presId="urn:microsoft.com/office/officeart/2005/8/layout/hierarchy4"/>
    <dgm:cxn modelId="{66B96396-FBC4-42F2-8A67-21B8361C6588}" type="presParOf" srcId="{4E9F5A58-41A0-49BB-B96F-7414C3C8E7DA}" destId="{15D3E55D-1FC5-42DA-A335-86ABF2D669D8}" srcOrd="1" destOrd="0" presId="urn:microsoft.com/office/officeart/2005/8/layout/hierarchy4"/>
    <dgm:cxn modelId="{3339BA30-B956-4252-9B70-0EF8982DD6B1}" type="presParOf" srcId="{4E9F5A58-41A0-49BB-B96F-7414C3C8E7DA}" destId="{E913DAAA-5AD9-46F1-9D2B-CDA79EE508EA}" srcOrd="2" destOrd="0" presId="urn:microsoft.com/office/officeart/2005/8/layout/hierarchy4"/>
    <dgm:cxn modelId="{334335BC-B0B7-48C4-9D7F-D5CCC6DEE669}" type="presParOf" srcId="{E913DAAA-5AD9-46F1-9D2B-CDA79EE508EA}" destId="{B2D4253B-9707-4A90-B2D7-0D63F65C20CD}" srcOrd="0" destOrd="0" presId="urn:microsoft.com/office/officeart/2005/8/layout/hierarchy4"/>
    <dgm:cxn modelId="{8A60D0B9-5377-49C9-B66C-B87C65B3AF97}" type="presParOf" srcId="{B2D4253B-9707-4A90-B2D7-0D63F65C20CD}" destId="{AB7ABBC8-A6C0-4EB3-823B-6A0C385620DD}" srcOrd="0" destOrd="0" presId="urn:microsoft.com/office/officeart/2005/8/layout/hierarchy4"/>
    <dgm:cxn modelId="{8D12734E-DE0C-437D-A13F-70920400AC1A}" type="presParOf" srcId="{B2D4253B-9707-4A90-B2D7-0D63F65C20CD}" destId="{0FF93050-5F15-4099-BAB6-B04EA6D68F68}" srcOrd="1" destOrd="0" presId="urn:microsoft.com/office/officeart/2005/8/layout/hierarchy4"/>
    <dgm:cxn modelId="{DE7B4E36-16DA-4FD6-AE2B-40499A2F74B6}" type="presParOf" srcId="{E913DAAA-5AD9-46F1-9D2B-CDA79EE508EA}" destId="{3D628A6D-05BD-43C5-8735-8D69CE922C0C}" srcOrd="1" destOrd="0" presId="urn:microsoft.com/office/officeart/2005/8/layout/hierarchy4"/>
    <dgm:cxn modelId="{E0958802-8B03-414D-BB7E-5B7C20FB30E1}" type="presParOf" srcId="{E913DAAA-5AD9-46F1-9D2B-CDA79EE508EA}" destId="{EBBC15C6-36FE-4EAD-BC6D-502D428C45C3}" srcOrd="2" destOrd="0" presId="urn:microsoft.com/office/officeart/2005/8/layout/hierarchy4"/>
    <dgm:cxn modelId="{B36E27DF-C3E9-48FA-85ED-CB26CBACE684}" type="presParOf" srcId="{EBBC15C6-36FE-4EAD-BC6D-502D428C45C3}" destId="{82F01356-625F-4B11-8F84-AD0839B4BC02}" srcOrd="0" destOrd="0" presId="urn:microsoft.com/office/officeart/2005/8/layout/hierarchy4"/>
    <dgm:cxn modelId="{FC586592-55DF-4C52-AE4E-83E748DC9B99}" type="presParOf" srcId="{EBBC15C6-36FE-4EAD-BC6D-502D428C45C3}" destId="{F46BE568-0ECB-422A-84EB-B1CB0966FB79}" srcOrd="1" destOrd="0" presId="urn:microsoft.com/office/officeart/2005/8/layout/hierarchy4"/>
    <dgm:cxn modelId="{B3A6F0C6-B191-46B0-A26C-318127E37D49}" type="presParOf" srcId="{424191CF-3186-4B07-AB96-3CE02782C191}" destId="{697443D0-B1BF-4AED-B0EB-493FEF31A7BC}" srcOrd="1" destOrd="0" presId="urn:microsoft.com/office/officeart/2005/8/layout/hierarchy4"/>
    <dgm:cxn modelId="{75CDD73B-2118-4E68-A620-94FEF67A81B9}" type="presParOf" srcId="{424191CF-3186-4B07-AB96-3CE02782C191}" destId="{368DC3E2-AC79-4E8C-AFEC-E192A392DE78}" srcOrd="2" destOrd="0" presId="urn:microsoft.com/office/officeart/2005/8/layout/hierarchy4"/>
    <dgm:cxn modelId="{A6DC12D2-C0AA-4CE3-B9B1-FF4246728F45}" type="presParOf" srcId="{368DC3E2-AC79-4E8C-AFEC-E192A392DE78}" destId="{A5BC34E9-BD32-4948-90CB-CEF904E42638}" srcOrd="0" destOrd="0" presId="urn:microsoft.com/office/officeart/2005/8/layout/hierarchy4"/>
    <dgm:cxn modelId="{1FC5A296-7373-48B2-A14D-2FEA6E78842A}" type="presParOf" srcId="{368DC3E2-AC79-4E8C-AFEC-E192A392DE78}" destId="{3C54C8E8-3EE7-414C-AAF3-29BEB1179C8A}" srcOrd="1" destOrd="0" presId="urn:microsoft.com/office/officeart/2005/8/layout/hierarchy4"/>
    <dgm:cxn modelId="{DBE47636-71BC-4D2F-A17E-4C983ECB6AD6}" type="presParOf" srcId="{368DC3E2-AC79-4E8C-AFEC-E192A392DE78}" destId="{28C83714-A87B-4114-AB42-16F68AA75E0C}" srcOrd="2" destOrd="0" presId="urn:microsoft.com/office/officeart/2005/8/layout/hierarchy4"/>
    <dgm:cxn modelId="{95E002EC-DE14-44F6-AD23-675540E9DBE1}" type="presParOf" srcId="{28C83714-A87B-4114-AB42-16F68AA75E0C}" destId="{58C4347E-D599-45D2-A2BB-EEF05B2DED8B}" srcOrd="0" destOrd="0" presId="urn:microsoft.com/office/officeart/2005/8/layout/hierarchy4"/>
    <dgm:cxn modelId="{C8990C83-92EB-4F37-8BB4-7427F633C4E4}" type="presParOf" srcId="{58C4347E-D599-45D2-A2BB-EEF05B2DED8B}" destId="{D68CEBE2-18D3-44F4-B5E4-594B7CBC6153}" srcOrd="0" destOrd="0" presId="urn:microsoft.com/office/officeart/2005/8/layout/hierarchy4"/>
    <dgm:cxn modelId="{A0E62E68-0FD8-459D-9C73-111EE2E7C290}" type="presParOf" srcId="{58C4347E-D599-45D2-A2BB-EEF05B2DED8B}" destId="{DD8ADBAA-F22D-477D-9EEB-A071DDAF3D9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4F931-644B-41F9-AB16-5DABC27D29BB}"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E2DA381F-DDC0-4CF8-8FA1-742D2338EA50}">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sz="1400" b="1" dirty="0">
              <a:solidFill>
                <a:schemeClr val="tx1"/>
              </a:solidFill>
            </a:rPr>
            <a:t>Pest surveillance</a:t>
          </a:r>
        </a:p>
      </dgm:t>
    </dgm:pt>
    <dgm:pt modelId="{D765FDDB-1EAC-4B57-AF78-BE93D8051C2C}" type="parTrans" cxnId="{B21A8B7E-A0AD-4FF6-ADA4-2029B8F7231C}">
      <dgm:prSet/>
      <dgm:spPr/>
      <dgm:t>
        <a:bodyPr/>
        <a:lstStyle/>
        <a:p>
          <a:endParaRPr lang="en-US" sz="2000" b="1"/>
        </a:p>
      </dgm:t>
    </dgm:pt>
    <dgm:pt modelId="{5A1E7AC0-2755-4258-BE27-F56DF844F793}" type="sibTrans" cxnId="{B21A8B7E-A0AD-4FF6-ADA4-2029B8F7231C}">
      <dgm:prSet/>
      <dgm:spPr/>
      <dgm:t>
        <a:bodyPr/>
        <a:lstStyle/>
        <a:p>
          <a:endParaRPr lang="en-US" sz="2000" b="1"/>
        </a:p>
      </dgm:t>
    </dgm:pt>
    <dgm:pt modelId="{95E0D5BD-56A9-4203-B887-D798FA644BD8}">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en-GB" sz="1400" b="1" dirty="0">
              <a:solidFill>
                <a:schemeClr val="tx1"/>
              </a:solidFill>
            </a:rPr>
            <a:t>Pest status</a:t>
          </a:r>
        </a:p>
      </dgm:t>
    </dgm:pt>
    <dgm:pt modelId="{2346FC5A-A422-4F64-8E1C-CA713D0A405F}" type="parTrans" cxnId="{D2738E12-65CC-4D52-A28D-C3698BEEC52C}">
      <dgm:prSet/>
      <dgm:spPr/>
      <dgm:t>
        <a:bodyPr/>
        <a:lstStyle/>
        <a:p>
          <a:endParaRPr lang="en-US" sz="2000" b="1"/>
        </a:p>
      </dgm:t>
    </dgm:pt>
    <dgm:pt modelId="{1177D219-CD17-43ED-AA98-25829CF59717}" type="sibTrans" cxnId="{D2738E12-65CC-4D52-A28D-C3698BEEC52C}">
      <dgm:prSet/>
      <dgm:spPr/>
      <dgm:t>
        <a:bodyPr/>
        <a:lstStyle/>
        <a:p>
          <a:endParaRPr lang="en-US" sz="2000" b="1"/>
        </a:p>
      </dgm:t>
    </dgm:pt>
    <dgm:pt modelId="{43B55788-16E2-4D71-9385-E2487FAF402A}">
      <dgm:prSet phldrT="[Text]" custT="1">
        <dgm:style>
          <a:lnRef idx="1">
            <a:schemeClr val="accent2"/>
          </a:lnRef>
          <a:fillRef idx="3">
            <a:schemeClr val="accent2"/>
          </a:fillRef>
          <a:effectRef idx="2">
            <a:schemeClr val="accent2"/>
          </a:effectRef>
          <a:fontRef idx="minor">
            <a:schemeClr val="lt1"/>
          </a:fontRef>
        </dgm:style>
      </dgm:prSet>
      <dgm:spPr/>
      <dgm:t>
        <a:bodyPr/>
        <a:lstStyle/>
        <a:p>
          <a:endParaRPr lang="en-GB" sz="1400" b="1" dirty="0">
            <a:solidFill>
              <a:schemeClr val="tx1"/>
            </a:solidFill>
          </a:endParaRPr>
        </a:p>
        <a:p>
          <a:r>
            <a:rPr lang="en-GB" sz="1400" b="1" dirty="0">
              <a:solidFill>
                <a:schemeClr val="tx1"/>
              </a:solidFill>
            </a:rPr>
            <a:t>         PRA</a:t>
          </a:r>
        </a:p>
      </dgm:t>
    </dgm:pt>
    <dgm:pt modelId="{789AB390-6B1E-4166-BB1C-7558CD18F21A}" type="parTrans" cxnId="{515D94C3-DCB9-464C-A596-19B178CC7691}">
      <dgm:prSet/>
      <dgm:spPr/>
      <dgm:t>
        <a:bodyPr/>
        <a:lstStyle/>
        <a:p>
          <a:endParaRPr lang="en-US" sz="2000" b="1"/>
        </a:p>
      </dgm:t>
    </dgm:pt>
    <dgm:pt modelId="{88099589-0614-4FC7-9DCF-39694DCA3AF8}" type="sibTrans" cxnId="{515D94C3-DCB9-464C-A596-19B178CC7691}">
      <dgm:prSet/>
      <dgm:spPr/>
      <dgm:t>
        <a:bodyPr/>
        <a:lstStyle/>
        <a:p>
          <a:endParaRPr lang="en-US" sz="2000" b="1"/>
        </a:p>
      </dgm:t>
    </dgm:pt>
    <dgm:pt modelId="{1EE3DF16-7A67-4021-B934-208C6FCCF193}">
      <dgm:prSet phldrT="[Text]" custT="1">
        <dgm:style>
          <a:lnRef idx="1">
            <a:schemeClr val="accent2"/>
          </a:lnRef>
          <a:fillRef idx="2">
            <a:schemeClr val="accent2"/>
          </a:fillRef>
          <a:effectRef idx="1">
            <a:schemeClr val="accent2"/>
          </a:effectRef>
          <a:fontRef idx="minor">
            <a:schemeClr val="dk1"/>
          </a:fontRef>
        </dgm:style>
      </dgm:prSet>
      <dgm:spPr/>
      <dgm:t>
        <a:bodyPr/>
        <a:lstStyle/>
        <a:p>
          <a:endParaRPr lang="en-GB" sz="1400" b="1" dirty="0">
            <a:solidFill>
              <a:schemeClr val="tx1"/>
            </a:solidFill>
          </a:endParaRPr>
        </a:p>
        <a:p>
          <a:r>
            <a:rPr lang="en-GB" sz="1400" b="1" dirty="0">
              <a:solidFill>
                <a:schemeClr val="tx1"/>
              </a:solidFill>
            </a:rPr>
            <a:t>Lists of regulated pests</a:t>
          </a:r>
        </a:p>
      </dgm:t>
    </dgm:pt>
    <dgm:pt modelId="{F254080D-A2A2-43E6-B16F-46659CFAD6C5}" type="parTrans" cxnId="{32E883A2-9837-4D37-999C-904B4C85A8F1}">
      <dgm:prSet/>
      <dgm:spPr/>
      <dgm:t>
        <a:bodyPr/>
        <a:lstStyle/>
        <a:p>
          <a:endParaRPr lang="en-US" sz="2000" b="1"/>
        </a:p>
      </dgm:t>
    </dgm:pt>
    <dgm:pt modelId="{CB14EBAB-84AE-4F3D-8538-5B8F0E55E329}" type="sibTrans" cxnId="{32E883A2-9837-4D37-999C-904B4C85A8F1}">
      <dgm:prSet/>
      <dgm:spPr/>
      <dgm:t>
        <a:bodyPr/>
        <a:lstStyle/>
        <a:p>
          <a:endParaRPr lang="en-US" sz="2000" b="1"/>
        </a:p>
      </dgm:t>
    </dgm:pt>
    <dgm:pt modelId="{731D9627-A108-4C04-8E27-F819F6D86125}">
      <dgm:prSet custT="1"/>
      <dgm:spPr/>
      <dgm:t>
        <a:bodyPr/>
        <a:lstStyle/>
        <a:p>
          <a:r>
            <a:rPr lang="en-US" sz="1400" b="1" dirty="0">
              <a:solidFill>
                <a:schemeClr val="tx1"/>
              </a:solidFill>
            </a:rPr>
            <a:t>Phyto.  measures </a:t>
          </a:r>
        </a:p>
      </dgm:t>
    </dgm:pt>
    <dgm:pt modelId="{E8AF033D-7CDB-48CC-9918-B1167FB877F3}" type="parTrans" cxnId="{FF7D865C-85E5-49B2-A16B-5E18E0CA887A}">
      <dgm:prSet/>
      <dgm:spPr/>
      <dgm:t>
        <a:bodyPr/>
        <a:lstStyle/>
        <a:p>
          <a:endParaRPr lang="en-US" sz="2000" b="1"/>
        </a:p>
      </dgm:t>
    </dgm:pt>
    <dgm:pt modelId="{ECFC460A-1CD8-428F-9544-571367C2B2A2}" type="sibTrans" cxnId="{FF7D865C-85E5-49B2-A16B-5E18E0CA887A}">
      <dgm:prSet/>
      <dgm:spPr/>
      <dgm:t>
        <a:bodyPr/>
        <a:lstStyle/>
        <a:p>
          <a:endParaRPr lang="en-US" sz="2000" b="1"/>
        </a:p>
      </dgm:t>
    </dgm:pt>
    <dgm:pt modelId="{964D1802-7F7A-42E2-9507-F338D4E4D905}" type="pres">
      <dgm:prSet presAssocID="{3124F931-644B-41F9-AB16-5DABC27D29BB}" presName="Name0" presStyleCnt="0">
        <dgm:presLayoutVars>
          <dgm:dir/>
          <dgm:resizeHandles val="exact"/>
        </dgm:presLayoutVars>
      </dgm:prSet>
      <dgm:spPr/>
    </dgm:pt>
    <dgm:pt modelId="{9CFA345B-56F8-493D-99F7-B1EBC07769A1}" type="pres">
      <dgm:prSet presAssocID="{E2DA381F-DDC0-4CF8-8FA1-742D2338EA50}" presName="parTxOnly" presStyleLbl="node1" presStyleIdx="0" presStyleCnt="5" custScaleY="131511" custLinFactNeighborX="17982" custLinFactNeighborY="-59638">
        <dgm:presLayoutVars>
          <dgm:bulletEnabled val="1"/>
        </dgm:presLayoutVars>
      </dgm:prSet>
      <dgm:spPr/>
    </dgm:pt>
    <dgm:pt modelId="{6106A58D-C156-46ED-BEC5-09E352F7010E}" type="pres">
      <dgm:prSet presAssocID="{5A1E7AC0-2755-4258-BE27-F56DF844F793}" presName="parSpace" presStyleCnt="0"/>
      <dgm:spPr/>
    </dgm:pt>
    <dgm:pt modelId="{166A45F4-585A-4305-ABD5-B37E4E9184BB}" type="pres">
      <dgm:prSet presAssocID="{95E0D5BD-56A9-4203-B887-D798FA644BD8}" presName="parTxOnly" presStyleLbl="node1" presStyleIdx="1" presStyleCnt="5" custScaleX="148854" custScaleY="187164" custLinFactNeighborX="17982" custLinFactNeighborY="-59638">
        <dgm:presLayoutVars>
          <dgm:bulletEnabled val="1"/>
        </dgm:presLayoutVars>
      </dgm:prSet>
      <dgm:spPr/>
    </dgm:pt>
    <dgm:pt modelId="{F31EDE9B-90A4-4039-A003-AC7E33E5F0B4}" type="pres">
      <dgm:prSet presAssocID="{1177D219-CD17-43ED-AA98-25829CF59717}" presName="parSpace" presStyleCnt="0"/>
      <dgm:spPr/>
    </dgm:pt>
    <dgm:pt modelId="{D1050388-013C-41E8-92B5-82681F9A50CE}" type="pres">
      <dgm:prSet presAssocID="{43B55788-16E2-4D71-9385-E2487FAF402A}" presName="parTxOnly" presStyleLbl="node1" presStyleIdx="2" presStyleCnt="5" custScaleY="276611" custLinFactNeighborX="17982" custLinFactNeighborY="-59638">
        <dgm:presLayoutVars>
          <dgm:bulletEnabled val="1"/>
        </dgm:presLayoutVars>
      </dgm:prSet>
      <dgm:spPr/>
    </dgm:pt>
    <dgm:pt modelId="{D84AB2DF-C08A-4C4C-86D7-0C630B12113D}" type="pres">
      <dgm:prSet presAssocID="{88099589-0614-4FC7-9DCF-39694DCA3AF8}" presName="parSpace" presStyleCnt="0"/>
      <dgm:spPr/>
    </dgm:pt>
    <dgm:pt modelId="{3CF42905-4EB2-457B-B907-BE67E096F2BE}" type="pres">
      <dgm:prSet presAssocID="{1EE3DF16-7A67-4021-B934-208C6FCCF193}" presName="parTxOnly" presStyleLbl="node1" presStyleIdx="3" presStyleCnt="5" custScaleY="150062" custLinFactNeighborX="25560" custLinFactNeighborY="-65013">
        <dgm:presLayoutVars>
          <dgm:bulletEnabled val="1"/>
        </dgm:presLayoutVars>
      </dgm:prSet>
      <dgm:spPr/>
    </dgm:pt>
    <dgm:pt modelId="{568EA8AA-B05F-4C2F-AC00-32B564A83A61}" type="pres">
      <dgm:prSet presAssocID="{CB14EBAB-84AE-4F3D-8538-5B8F0E55E329}" presName="parSpace" presStyleCnt="0"/>
      <dgm:spPr/>
    </dgm:pt>
    <dgm:pt modelId="{EDE34039-6A02-4383-8B0F-E024187DCACC}" type="pres">
      <dgm:prSet presAssocID="{731D9627-A108-4C04-8E27-F819F6D86125}" presName="parTxOnly" presStyleLbl="node1" presStyleIdx="4" presStyleCnt="5" custScaleY="118552" custLinFactX="1908" custLinFactNeighborX="100000" custLinFactNeighborY="-60050">
        <dgm:presLayoutVars>
          <dgm:bulletEnabled val="1"/>
        </dgm:presLayoutVars>
      </dgm:prSet>
      <dgm:spPr/>
    </dgm:pt>
  </dgm:ptLst>
  <dgm:cxnLst>
    <dgm:cxn modelId="{D2738E12-65CC-4D52-A28D-C3698BEEC52C}" srcId="{3124F931-644B-41F9-AB16-5DABC27D29BB}" destId="{95E0D5BD-56A9-4203-B887-D798FA644BD8}" srcOrd="1" destOrd="0" parTransId="{2346FC5A-A422-4F64-8E1C-CA713D0A405F}" sibTransId="{1177D219-CD17-43ED-AA98-25829CF59717}"/>
    <dgm:cxn modelId="{173F593A-40A0-47D8-B07B-4ED616D88EBD}" type="presOf" srcId="{43B55788-16E2-4D71-9385-E2487FAF402A}" destId="{D1050388-013C-41E8-92B5-82681F9A50CE}" srcOrd="0" destOrd="0" presId="urn:microsoft.com/office/officeart/2005/8/layout/hChevron3"/>
    <dgm:cxn modelId="{FF7D865C-85E5-49B2-A16B-5E18E0CA887A}" srcId="{3124F931-644B-41F9-AB16-5DABC27D29BB}" destId="{731D9627-A108-4C04-8E27-F819F6D86125}" srcOrd="4" destOrd="0" parTransId="{E8AF033D-7CDB-48CC-9918-B1167FB877F3}" sibTransId="{ECFC460A-1CD8-428F-9544-571367C2B2A2}"/>
    <dgm:cxn modelId="{AE80D045-1498-4AD7-821B-638E1A977333}" type="presOf" srcId="{E2DA381F-DDC0-4CF8-8FA1-742D2338EA50}" destId="{9CFA345B-56F8-493D-99F7-B1EBC07769A1}" srcOrd="0" destOrd="0" presId="urn:microsoft.com/office/officeart/2005/8/layout/hChevron3"/>
    <dgm:cxn modelId="{75B02D46-AB90-4F9D-BFAB-A98F5F723372}" type="presOf" srcId="{3124F931-644B-41F9-AB16-5DABC27D29BB}" destId="{964D1802-7F7A-42E2-9507-F338D4E4D905}" srcOrd="0" destOrd="0" presId="urn:microsoft.com/office/officeart/2005/8/layout/hChevron3"/>
    <dgm:cxn modelId="{BA69424C-DA6D-4F00-8812-D14FBE90F1CA}" type="presOf" srcId="{95E0D5BD-56A9-4203-B887-D798FA644BD8}" destId="{166A45F4-585A-4305-ABD5-B37E4E9184BB}" srcOrd="0" destOrd="0" presId="urn:microsoft.com/office/officeart/2005/8/layout/hChevron3"/>
    <dgm:cxn modelId="{B21A8B7E-A0AD-4FF6-ADA4-2029B8F7231C}" srcId="{3124F931-644B-41F9-AB16-5DABC27D29BB}" destId="{E2DA381F-DDC0-4CF8-8FA1-742D2338EA50}" srcOrd="0" destOrd="0" parTransId="{D765FDDB-1EAC-4B57-AF78-BE93D8051C2C}" sibTransId="{5A1E7AC0-2755-4258-BE27-F56DF844F793}"/>
    <dgm:cxn modelId="{61D7DBA1-C389-4AC1-8F7B-1EDDA03CCA71}" type="presOf" srcId="{1EE3DF16-7A67-4021-B934-208C6FCCF193}" destId="{3CF42905-4EB2-457B-B907-BE67E096F2BE}" srcOrd="0" destOrd="0" presId="urn:microsoft.com/office/officeart/2005/8/layout/hChevron3"/>
    <dgm:cxn modelId="{32E883A2-9837-4D37-999C-904B4C85A8F1}" srcId="{3124F931-644B-41F9-AB16-5DABC27D29BB}" destId="{1EE3DF16-7A67-4021-B934-208C6FCCF193}" srcOrd="3" destOrd="0" parTransId="{F254080D-A2A2-43E6-B16F-46659CFAD6C5}" sibTransId="{CB14EBAB-84AE-4F3D-8538-5B8F0E55E329}"/>
    <dgm:cxn modelId="{7C83EDA4-926D-4EA5-973D-4A6C2F13E739}" type="presOf" srcId="{731D9627-A108-4C04-8E27-F819F6D86125}" destId="{EDE34039-6A02-4383-8B0F-E024187DCACC}" srcOrd="0" destOrd="0" presId="urn:microsoft.com/office/officeart/2005/8/layout/hChevron3"/>
    <dgm:cxn modelId="{515D94C3-DCB9-464C-A596-19B178CC7691}" srcId="{3124F931-644B-41F9-AB16-5DABC27D29BB}" destId="{43B55788-16E2-4D71-9385-E2487FAF402A}" srcOrd="2" destOrd="0" parTransId="{789AB390-6B1E-4166-BB1C-7558CD18F21A}" sibTransId="{88099589-0614-4FC7-9DCF-39694DCA3AF8}"/>
    <dgm:cxn modelId="{D7FAB1B7-1F97-4F0E-B381-6F9F29848EA0}" type="presParOf" srcId="{964D1802-7F7A-42E2-9507-F338D4E4D905}" destId="{9CFA345B-56F8-493D-99F7-B1EBC07769A1}" srcOrd="0" destOrd="0" presId="urn:microsoft.com/office/officeart/2005/8/layout/hChevron3"/>
    <dgm:cxn modelId="{2FE902E1-1F1B-4144-B496-814A330BB5E7}" type="presParOf" srcId="{964D1802-7F7A-42E2-9507-F338D4E4D905}" destId="{6106A58D-C156-46ED-BEC5-09E352F7010E}" srcOrd="1" destOrd="0" presId="urn:microsoft.com/office/officeart/2005/8/layout/hChevron3"/>
    <dgm:cxn modelId="{4763BD62-68FA-469C-B821-9047293C5D89}" type="presParOf" srcId="{964D1802-7F7A-42E2-9507-F338D4E4D905}" destId="{166A45F4-585A-4305-ABD5-B37E4E9184BB}" srcOrd="2" destOrd="0" presId="urn:microsoft.com/office/officeart/2005/8/layout/hChevron3"/>
    <dgm:cxn modelId="{F7E55CD4-A6C5-4E15-A32A-F82EB13C07E5}" type="presParOf" srcId="{964D1802-7F7A-42E2-9507-F338D4E4D905}" destId="{F31EDE9B-90A4-4039-A003-AC7E33E5F0B4}" srcOrd="3" destOrd="0" presId="urn:microsoft.com/office/officeart/2005/8/layout/hChevron3"/>
    <dgm:cxn modelId="{FFBB3ECE-C054-40E4-9DC1-E6C219E4F058}" type="presParOf" srcId="{964D1802-7F7A-42E2-9507-F338D4E4D905}" destId="{D1050388-013C-41E8-92B5-82681F9A50CE}" srcOrd="4" destOrd="0" presId="urn:microsoft.com/office/officeart/2005/8/layout/hChevron3"/>
    <dgm:cxn modelId="{4F2F2984-5C8C-45A4-A1EA-473EA8B73CA1}" type="presParOf" srcId="{964D1802-7F7A-42E2-9507-F338D4E4D905}" destId="{D84AB2DF-C08A-4C4C-86D7-0C630B12113D}" srcOrd="5" destOrd="0" presId="urn:microsoft.com/office/officeart/2005/8/layout/hChevron3"/>
    <dgm:cxn modelId="{3ED49BA8-000D-45E1-9831-BA93DF902BC0}" type="presParOf" srcId="{964D1802-7F7A-42E2-9507-F338D4E4D905}" destId="{3CF42905-4EB2-457B-B907-BE67E096F2BE}" srcOrd="6" destOrd="0" presId="urn:microsoft.com/office/officeart/2005/8/layout/hChevron3"/>
    <dgm:cxn modelId="{5648DAB7-FA6F-42AD-9734-EF583C33F1CF}" type="presParOf" srcId="{964D1802-7F7A-42E2-9507-F338D4E4D905}" destId="{568EA8AA-B05F-4C2F-AC00-32B564A83A61}" srcOrd="7" destOrd="0" presId="urn:microsoft.com/office/officeart/2005/8/layout/hChevron3"/>
    <dgm:cxn modelId="{BAAF7CC8-41DD-4745-BE8C-B20558D16DBD}" type="presParOf" srcId="{964D1802-7F7A-42E2-9507-F338D4E4D905}" destId="{EDE34039-6A02-4383-8B0F-E024187DCACC}" srcOrd="8"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21971-B446-4251-AFA9-E4E9E6B4CE19}">
      <dsp:nvSpPr>
        <dsp:cNvPr id="0" name=""/>
        <dsp:cNvSpPr/>
      </dsp:nvSpPr>
      <dsp:spPr>
        <a:xfrm>
          <a:off x="935" y="1325"/>
          <a:ext cx="8151528" cy="14027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kern="1200" dirty="0" err="1"/>
            <a:t>Phytosanitary</a:t>
          </a:r>
          <a:r>
            <a:rPr lang="en-GB" sz="3800" kern="1200" dirty="0"/>
            <a:t> measures in  exporting countries</a:t>
          </a:r>
          <a:endParaRPr lang="en-US" sz="3800" kern="1200" dirty="0"/>
        </a:p>
      </dsp:txBody>
      <dsp:txXfrm>
        <a:off x="935" y="1325"/>
        <a:ext cx="8151528" cy="1402742"/>
      </dsp:txXfrm>
    </dsp:sp>
    <dsp:sp modelId="{A27E777C-39C5-4149-98CD-7F45531E5A1C}">
      <dsp:nvSpPr>
        <dsp:cNvPr id="0" name=""/>
        <dsp:cNvSpPr/>
      </dsp:nvSpPr>
      <dsp:spPr>
        <a:xfrm>
          <a:off x="2807121" y="1468760"/>
          <a:ext cx="5324831" cy="140274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a:off x="2807121" y="1468760"/>
        <a:ext cx="5324831" cy="1402742"/>
      </dsp:txXfrm>
    </dsp:sp>
    <dsp:sp modelId="{AB7ABBC8-A6C0-4EB3-823B-6A0C385620DD}">
      <dsp:nvSpPr>
        <dsp:cNvPr id="0" name=""/>
        <dsp:cNvSpPr/>
      </dsp:nvSpPr>
      <dsp:spPr>
        <a:xfrm>
          <a:off x="935" y="3091732"/>
          <a:ext cx="2607654" cy="140274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Recognition of equivalency</a:t>
          </a:r>
        </a:p>
      </dsp:txBody>
      <dsp:txXfrm>
        <a:off x="935" y="3091732"/>
        <a:ext cx="2607654" cy="1402742"/>
      </dsp:txXfrm>
    </dsp:sp>
    <dsp:sp modelId="{82F01356-625F-4B11-8F84-AD0839B4BC02}">
      <dsp:nvSpPr>
        <dsp:cNvPr id="0" name=""/>
        <dsp:cNvSpPr/>
      </dsp:nvSpPr>
      <dsp:spPr>
        <a:xfrm>
          <a:off x="2718111" y="3091732"/>
          <a:ext cx="2607654" cy="140274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Non-compliance and emergency actions</a:t>
          </a:r>
          <a:endParaRPr lang="en-US" sz="2500" kern="1200" dirty="0"/>
        </a:p>
      </dsp:txBody>
      <dsp:txXfrm>
        <a:off x="2718111" y="3091732"/>
        <a:ext cx="2607654" cy="1402742"/>
      </dsp:txXfrm>
    </dsp:sp>
    <dsp:sp modelId="{A5BC34E9-BD32-4948-90CB-CEF904E42638}">
      <dsp:nvSpPr>
        <dsp:cNvPr id="0" name=""/>
        <dsp:cNvSpPr/>
      </dsp:nvSpPr>
      <dsp:spPr>
        <a:xfrm>
          <a:off x="142791" y="1468760"/>
          <a:ext cx="2607654" cy="140274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Special imports </a:t>
          </a:r>
        </a:p>
      </dsp:txBody>
      <dsp:txXfrm>
        <a:off x="142791" y="1468760"/>
        <a:ext cx="2607654" cy="1402742"/>
      </dsp:txXfrm>
    </dsp:sp>
    <dsp:sp modelId="{D68CEBE2-18D3-44F4-B5E4-594B7CBC6153}">
      <dsp:nvSpPr>
        <dsp:cNvPr id="0" name=""/>
        <dsp:cNvSpPr/>
      </dsp:nvSpPr>
      <dsp:spPr>
        <a:xfrm>
          <a:off x="5544809" y="3091732"/>
          <a:ext cx="2607654" cy="140274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Pest reporting</a:t>
          </a:r>
        </a:p>
      </dsp:txBody>
      <dsp:txXfrm>
        <a:off x="5544809" y="3091732"/>
        <a:ext cx="2607654" cy="1402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A345B-56F8-493D-99F7-B1EBC07769A1}">
      <dsp:nvSpPr>
        <dsp:cNvPr id="0" name=""/>
        <dsp:cNvSpPr/>
      </dsp:nvSpPr>
      <dsp:spPr>
        <a:xfrm>
          <a:off x="65388" y="1397982"/>
          <a:ext cx="1737772" cy="914145"/>
        </a:xfrm>
        <a:prstGeom prst="homePlate">
          <a:avLst/>
        </a:prstGeom>
        <a:solidFill>
          <a:schemeClr val="accent5"/>
        </a:solidFill>
        <a:ln w="1905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tx1"/>
              </a:solidFill>
            </a:rPr>
            <a:t>Pest surveillance</a:t>
          </a:r>
        </a:p>
      </dsp:txBody>
      <dsp:txXfrm>
        <a:off x="65388" y="1397982"/>
        <a:ext cx="1737772" cy="914145"/>
      </dsp:txXfrm>
    </dsp:sp>
    <dsp:sp modelId="{166A45F4-585A-4305-ABD5-B37E4E9184BB}">
      <dsp:nvSpPr>
        <dsp:cNvPr id="0" name=""/>
        <dsp:cNvSpPr/>
      </dsp:nvSpPr>
      <dsp:spPr>
        <a:xfrm>
          <a:off x="1455606" y="1204557"/>
          <a:ext cx="2586744" cy="1300994"/>
        </a:xfrm>
        <a:prstGeom prst="chevron">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tx1"/>
              </a:solidFill>
            </a:rPr>
            <a:t>Pest status</a:t>
          </a:r>
        </a:p>
      </dsp:txBody>
      <dsp:txXfrm>
        <a:off x="1455606" y="1204557"/>
        <a:ext cx="2586744" cy="1300994"/>
      </dsp:txXfrm>
    </dsp:sp>
    <dsp:sp modelId="{D1050388-013C-41E8-92B5-82681F9A50CE}">
      <dsp:nvSpPr>
        <dsp:cNvPr id="0" name=""/>
        <dsp:cNvSpPr/>
      </dsp:nvSpPr>
      <dsp:spPr>
        <a:xfrm>
          <a:off x="3694796" y="893680"/>
          <a:ext cx="1737772" cy="1922748"/>
        </a:xfrm>
        <a:prstGeom prst="chevron">
          <a:avLst/>
        </a:prstGeom>
        <a:solidFill>
          <a:schemeClr val="accent2"/>
        </a:solidFill>
        <a:ln w="10000" cap="flat" cmpd="sng" algn="ctr">
          <a:solidFill>
            <a:schemeClr val="accent2"/>
          </a:solidFill>
          <a:prstDash val="solid"/>
        </a:ln>
        <a:effectLst>
          <a:outerShdw blurRad="38100" dist="300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endParaRPr lang="en-GB" sz="1400" b="1" kern="1200" dirty="0">
            <a:solidFill>
              <a:schemeClr val="tx1"/>
            </a:solidFill>
          </a:endParaRPr>
        </a:p>
        <a:p>
          <a:pPr marL="0" lvl="0" indent="0" algn="ctr" defTabSz="622300">
            <a:lnSpc>
              <a:spcPct val="90000"/>
            </a:lnSpc>
            <a:spcBef>
              <a:spcPct val="0"/>
            </a:spcBef>
            <a:spcAft>
              <a:spcPct val="35000"/>
            </a:spcAft>
            <a:buNone/>
          </a:pPr>
          <a:r>
            <a:rPr lang="en-GB" sz="1400" b="1" kern="1200" dirty="0">
              <a:solidFill>
                <a:schemeClr val="tx1"/>
              </a:solidFill>
            </a:rPr>
            <a:t>         PRA</a:t>
          </a:r>
        </a:p>
      </dsp:txBody>
      <dsp:txXfrm>
        <a:off x="3694796" y="893680"/>
        <a:ext cx="1737772" cy="1922748"/>
      </dsp:txXfrm>
    </dsp:sp>
    <dsp:sp modelId="{3CF42905-4EB2-457B-B907-BE67E096F2BE}">
      <dsp:nvSpPr>
        <dsp:cNvPr id="0" name=""/>
        <dsp:cNvSpPr/>
      </dsp:nvSpPr>
      <dsp:spPr>
        <a:xfrm>
          <a:off x="5111352" y="1296145"/>
          <a:ext cx="1737772" cy="1043094"/>
        </a:xfrm>
        <a:prstGeom prst="chevron">
          <a:avLst/>
        </a:prstGeom>
        <a:solidFill>
          <a:schemeClr val="accent2">
            <a:tint val="50000"/>
          </a:schemeClr>
        </a:solidFill>
        <a:ln w="10000" cap="flat" cmpd="sng" algn="ctr">
          <a:solidFill>
            <a:schemeClr val="accent2"/>
          </a:solidFill>
          <a:prstDash val="solid"/>
        </a:ln>
        <a:effectLst>
          <a:outerShdw blurRad="38100" dist="30000" dir="5400000" rotWithShape="0">
            <a:srgbClr val="000000">
              <a:alpha val="4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endParaRPr lang="en-GB" sz="1400" b="1" kern="1200" dirty="0">
            <a:solidFill>
              <a:schemeClr val="tx1"/>
            </a:solidFill>
          </a:endParaRPr>
        </a:p>
        <a:p>
          <a:pPr marL="0" lvl="0" indent="0" algn="ctr" defTabSz="622300">
            <a:lnSpc>
              <a:spcPct val="90000"/>
            </a:lnSpc>
            <a:spcBef>
              <a:spcPct val="0"/>
            </a:spcBef>
            <a:spcAft>
              <a:spcPct val="35000"/>
            </a:spcAft>
            <a:buNone/>
          </a:pPr>
          <a:r>
            <a:rPr lang="en-GB" sz="1400" b="1" kern="1200" dirty="0">
              <a:solidFill>
                <a:schemeClr val="tx1"/>
              </a:solidFill>
            </a:rPr>
            <a:t>Lists of regulated pests</a:t>
          </a:r>
        </a:p>
      </dsp:txBody>
      <dsp:txXfrm>
        <a:off x="5111352" y="1296145"/>
        <a:ext cx="1737772" cy="1043094"/>
      </dsp:txXfrm>
    </dsp:sp>
    <dsp:sp modelId="{EDE34039-6A02-4383-8B0F-E024187DCACC}">
      <dsp:nvSpPr>
        <dsp:cNvPr id="0" name=""/>
        <dsp:cNvSpPr/>
      </dsp:nvSpPr>
      <dsp:spPr>
        <a:xfrm>
          <a:off x="6415627" y="1440157"/>
          <a:ext cx="1737772" cy="82406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Phyto.  measures </a:t>
          </a:r>
        </a:p>
      </dsp:txBody>
      <dsp:txXfrm>
        <a:off x="6415627" y="1440157"/>
        <a:ext cx="1737772" cy="8240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4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F5798-AEC0-4910-8C3D-AD28CF4F52D7}" type="datetimeFigureOut">
              <a:rPr lang="en-US" smtClean="0"/>
              <a:t>3/10/2021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E9C8A-556D-4C24-8FBB-764606F296C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982301-53E8-4851-897D-941F8381DB7C}" type="slidenum">
              <a:rPr lang="en-US"/>
              <a:pPr/>
              <a:t>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F0737-C75A-46A0-B347-C0C4618F17DB}" type="slidenum">
              <a:rPr lang="en-US"/>
              <a:pPr/>
              <a:t>5</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A4B3D-6079-41E7-BC03-BD88EE2149A1}" type="slidenum">
              <a:rPr lang="en-US"/>
              <a:pPr/>
              <a:t>6</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a:xfrm>
            <a:off x="914400" y="4343039"/>
            <a:ext cx="5029200" cy="411488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12419-158F-414C-AAB5-2015F44F1012}" type="slidenum">
              <a:rPr lang="en-US"/>
              <a:pPr/>
              <a:t>7</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a:xfrm>
            <a:off x="914400" y="4343039"/>
            <a:ext cx="5029200" cy="411488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51ACC-5446-4CD1-804C-5E83FB977CAC}" type="slidenum">
              <a:rPr lang="en-US"/>
              <a:pPr/>
              <a:t>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2B18E5-EE44-4791-91D2-54A4E81F806E}" type="slidenum">
              <a:rPr lang="en-US"/>
              <a:pPr/>
              <a:t>9</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534EB72-EC41-43B5-AE32-F26CA7DDC5EE}" type="datetimeFigureOut">
              <a:rPr lang="en-US" smtClean="0"/>
              <a:t>3/10/2021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D52A74-4CAE-4C7F-82BB-A7F17A15C8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34EB72-EC41-43B5-AE32-F26CA7DDC5EE}"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52A74-4CAE-4C7F-82BB-A7F17A15C8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534EB72-EC41-43B5-AE32-F26CA7DDC5EE}" type="datetimeFigureOut">
              <a:rPr lang="en-US" smtClean="0"/>
              <a:t>3/10/2021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DD52A74-4CAE-4C7F-82BB-A7F17A15C8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534EB72-EC41-43B5-AE32-F26CA7DDC5EE}"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D52A74-4CAE-4C7F-82BB-A7F17A15C849}"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6534EB72-EC41-43B5-AE32-F26CA7DDC5EE}" type="datetimeFigureOut">
              <a:rPr lang="en-US" smtClean="0"/>
              <a:t>3/10/2021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D52A74-4CAE-4C7F-82BB-A7F17A15C849}"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6534EB72-EC41-43B5-AE32-F26CA7DDC5EE}" type="datetimeFigureOut">
              <a:rPr lang="en-US" smtClean="0"/>
              <a:t>3/10/2021</a:t>
            </a:fld>
            <a:endParaRPr lang="en-US"/>
          </a:p>
        </p:txBody>
      </p:sp>
      <p:sp>
        <p:nvSpPr>
          <p:cNvPr id="10" name="Slide Number Placeholder 9"/>
          <p:cNvSpPr>
            <a:spLocks noGrp="1"/>
          </p:cNvSpPr>
          <p:nvPr>
            <p:ph type="sldNum" sz="quarter" idx="16"/>
          </p:nvPr>
        </p:nvSpPr>
        <p:spPr/>
        <p:txBody>
          <a:bodyPr rtlCol="0"/>
          <a:lstStyle/>
          <a:p>
            <a:fld id="{3DD52A74-4CAE-4C7F-82BB-A7F17A15C849}"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534EB72-EC41-43B5-AE32-F26CA7DDC5EE}" type="datetimeFigureOut">
              <a:rPr lang="en-US" smtClean="0"/>
              <a:t>3/10/2021</a:t>
            </a:fld>
            <a:endParaRPr lang="en-US"/>
          </a:p>
        </p:txBody>
      </p:sp>
      <p:sp>
        <p:nvSpPr>
          <p:cNvPr id="12" name="Slide Number Placeholder 11"/>
          <p:cNvSpPr>
            <a:spLocks noGrp="1"/>
          </p:cNvSpPr>
          <p:nvPr>
            <p:ph type="sldNum" sz="quarter" idx="16"/>
          </p:nvPr>
        </p:nvSpPr>
        <p:spPr/>
        <p:txBody>
          <a:bodyPr rtlCol="0"/>
          <a:lstStyle/>
          <a:p>
            <a:fld id="{3DD52A74-4CAE-4C7F-82BB-A7F17A15C849}"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534EB72-EC41-43B5-AE32-F26CA7DDC5EE}"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D52A74-4CAE-4C7F-82BB-A7F17A15C8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4EB72-EC41-43B5-AE32-F26CA7DDC5EE}"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DD52A74-4CAE-4C7F-82BB-A7F17A15C8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534EB72-EC41-43B5-AE32-F26CA7DDC5EE}"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D52A74-4CAE-4C7F-82BB-A7F17A15C849}"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534EB72-EC41-43B5-AE32-F26CA7DDC5EE}" type="datetimeFigureOut">
              <a:rPr lang="en-US" smtClean="0"/>
              <a:t>3/10/2021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DD52A74-4CAE-4C7F-82BB-A7F17A15C849}"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534EB72-EC41-43B5-AE32-F26CA7DDC5EE}" type="datetimeFigureOut">
              <a:rPr lang="en-US" smtClean="0"/>
              <a:t>3/10/2021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D52A74-4CAE-4C7F-82BB-A7F17A15C8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052736"/>
            <a:ext cx="7488832" cy="2448272"/>
          </a:xfrm>
        </p:spPr>
        <p:txBody>
          <a:bodyPr>
            <a:noAutofit/>
          </a:bodyPr>
          <a:lstStyle/>
          <a:p>
            <a:r>
              <a:rPr lang="en-US" sz="3200" b="1" dirty="0"/>
              <a:t>Phytosanitary Measures </a:t>
            </a:r>
            <a:br>
              <a:rPr lang="en-US" sz="3200" b="1" dirty="0"/>
            </a:br>
            <a:r>
              <a:rPr lang="en-US" sz="3200" b="1" dirty="0"/>
              <a:t>PEST FREE AREAS</a:t>
            </a:r>
            <a:endParaRPr lang="en-US" sz="3200" dirty="0"/>
          </a:p>
        </p:txBody>
      </p:sp>
      <p:sp>
        <p:nvSpPr>
          <p:cNvPr id="3" name="Subtitle 2"/>
          <p:cNvSpPr>
            <a:spLocks noGrp="1"/>
          </p:cNvSpPr>
          <p:nvPr>
            <p:ph type="subTitle" idx="1"/>
          </p:nvPr>
        </p:nvSpPr>
        <p:spPr/>
        <p:txBody>
          <a:bodyPr/>
          <a:lstStyle/>
          <a:p>
            <a:r>
              <a:rPr lang="en-US" b="1" dirty="0">
                <a:solidFill>
                  <a:schemeClr val="bg1"/>
                </a:solidFill>
              </a:rPr>
              <a:t>Dr. </a:t>
            </a:r>
            <a:r>
              <a:rPr lang="en-US" b="1" dirty="0" err="1">
                <a:solidFill>
                  <a:schemeClr val="bg1"/>
                </a:solidFill>
              </a:rPr>
              <a:t>Saswati</a:t>
            </a:r>
            <a:r>
              <a:rPr lang="en-US" b="1" dirty="0">
                <a:solidFill>
                  <a:schemeClr val="bg1"/>
                </a:solidFill>
              </a:rPr>
              <a:t> Bose, </a:t>
            </a:r>
            <a:r>
              <a:rPr lang="en-US" b="1" dirty="0" err="1">
                <a:solidFill>
                  <a:schemeClr val="bg1"/>
                </a:solidFill>
              </a:rPr>
              <a:t>DGM</a:t>
            </a:r>
            <a:r>
              <a:rPr lang="en-US" b="1" dirty="0">
                <a:solidFill>
                  <a:schemeClr val="bg1"/>
                </a:solidFill>
              </a:rPr>
              <a:t>, </a:t>
            </a:r>
            <a:r>
              <a:rPr lang="en-US" b="1" dirty="0" err="1">
                <a:solidFill>
                  <a:schemeClr val="bg1"/>
                </a:solidFill>
              </a:rPr>
              <a:t>APEDA</a:t>
            </a:r>
            <a:endParaRPr lang="en-US"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t>
            </a:r>
            <a:r>
              <a:rPr lang="en-GB" b="1" dirty="0" err="1"/>
              <a:t>hytosanitary</a:t>
            </a:r>
            <a:r>
              <a:rPr lang="en-GB" b="1" dirty="0"/>
              <a:t> import regulatory system</a:t>
            </a:r>
            <a:endParaRPr lang="en-US" b="1"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35896" y="3140968"/>
            <a:ext cx="5040560" cy="1661993"/>
          </a:xfrm>
          <a:prstGeom prst="rect">
            <a:avLst/>
          </a:prstGeom>
          <a:noFill/>
        </p:spPr>
        <p:txBody>
          <a:bodyPr wrap="square" rtlCol="0">
            <a:spAutoFit/>
          </a:bodyPr>
          <a:lstStyle/>
          <a:p>
            <a:pPr lvl="0"/>
            <a:r>
              <a:rPr lang="en-GB" sz="2800" b="1" dirty="0">
                <a:solidFill>
                  <a:schemeClr val="bg1"/>
                </a:solidFill>
              </a:rPr>
              <a:t>Designation of pest free areas and areas of low pest prevalence</a:t>
            </a:r>
          </a:p>
          <a:p>
            <a:endParaRPr lang="en-US"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Phytosanitary</a:t>
            </a:r>
            <a:r>
              <a:rPr lang="en-GB" dirty="0"/>
              <a:t> import regulatory system</a:t>
            </a:r>
            <a:endParaRPr lang="en-US" dirty="0"/>
          </a:p>
        </p:txBody>
      </p:sp>
      <p:graphicFrame>
        <p:nvGraphicFramePr>
          <p:cNvPr id="4" name="Content Placeholder 3"/>
          <p:cNvGraphicFramePr>
            <a:graphicFrameLocks noGrp="1"/>
          </p:cNvGraphicFramePr>
          <p:nvPr>
            <p:ph sz="quarter" idx="1"/>
          </p:nvPr>
        </p:nvGraphicFramePr>
        <p:xfrm>
          <a:off x="612775" y="1556792"/>
          <a:ext cx="8153400" cy="4539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Pest Free Areas</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GB" b="1" dirty="0" err="1"/>
              <a:t>ISPMs</a:t>
            </a:r>
            <a:r>
              <a:rPr lang="en-GB" b="1" dirty="0"/>
              <a:t> 4, 10 and 22:</a:t>
            </a:r>
          </a:p>
          <a:p>
            <a:pPr marL="0" indent="0" algn="just">
              <a:buNone/>
            </a:pPr>
            <a:r>
              <a:rPr lang="en-US" dirty="0"/>
              <a:t>Describe the requirements for the establishment and use of pest free areas (</a:t>
            </a:r>
            <a:r>
              <a:rPr lang="en-US" dirty="0" err="1"/>
              <a:t>PFAs</a:t>
            </a:r>
            <a:r>
              <a:rPr lang="en-US" dirty="0"/>
              <a:t>), pest free places of production and pest free production sites (</a:t>
            </a:r>
            <a:r>
              <a:rPr lang="en-US" dirty="0" err="1"/>
              <a:t>PFPP</a:t>
            </a:r>
            <a:r>
              <a:rPr lang="en-US" dirty="0"/>
              <a:t> and </a:t>
            </a:r>
            <a:r>
              <a:rPr lang="en-US" dirty="0" err="1"/>
              <a:t>PFPS</a:t>
            </a:r>
            <a:r>
              <a:rPr lang="en-US" dirty="0"/>
              <a:t>), areas of low pest prevalence (</a:t>
            </a:r>
            <a:r>
              <a:rPr lang="en-US" dirty="0" err="1"/>
              <a:t>ALPP</a:t>
            </a:r>
            <a:r>
              <a:rPr lang="en-US" dirty="0"/>
              <a:t>) as a risk management option for </a:t>
            </a:r>
            <a:r>
              <a:rPr lang="en-US" dirty="0" err="1"/>
              <a:t>phytosanitary</a:t>
            </a:r>
            <a:r>
              <a:rPr lang="en-US" dirty="0"/>
              <a:t> certification of plants and plant products and other regulated articles exported from the </a:t>
            </a:r>
            <a:r>
              <a:rPr lang="en-US" dirty="0" err="1"/>
              <a:t>PFAs</a:t>
            </a:r>
            <a:r>
              <a:rPr lang="en-US" dirty="0"/>
              <a:t>, </a:t>
            </a:r>
            <a:r>
              <a:rPr lang="en-US" dirty="0" err="1"/>
              <a:t>PFPPs</a:t>
            </a:r>
            <a:r>
              <a:rPr lang="en-US" dirty="0"/>
              <a:t>, </a:t>
            </a:r>
            <a:r>
              <a:rPr lang="en-US" dirty="0" err="1"/>
              <a:t>PFPSs</a:t>
            </a:r>
            <a:r>
              <a:rPr lang="en-US" dirty="0"/>
              <a:t> and </a:t>
            </a:r>
            <a:r>
              <a:rPr lang="en-US" dirty="0" err="1"/>
              <a:t>ALPPs</a:t>
            </a:r>
            <a:r>
              <a:rPr lang="en-US" dirty="0"/>
              <a:t> or to support the scientific justification for </a:t>
            </a:r>
            <a:r>
              <a:rPr lang="en-US" dirty="0" err="1"/>
              <a:t>phytosanitary</a:t>
            </a:r>
            <a:r>
              <a:rPr lang="en-US" dirty="0"/>
              <a:t> measures taken by an importing country.  </a:t>
            </a:r>
            <a:endParaRPr lang="en-GB"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Pest Free Areas</a:t>
            </a:r>
          </a:p>
        </p:txBody>
      </p:sp>
      <p:sp>
        <p:nvSpPr>
          <p:cNvPr id="3" name="Content Placeholder 2"/>
          <p:cNvSpPr>
            <a:spLocks noGrp="1"/>
          </p:cNvSpPr>
          <p:nvPr>
            <p:ph sz="quarter" idx="1"/>
          </p:nvPr>
        </p:nvSpPr>
        <p:spPr/>
        <p:txBody>
          <a:bodyPr>
            <a:normAutofit lnSpcReduction="10000"/>
          </a:bodyPr>
          <a:lstStyle/>
          <a:p>
            <a:pPr marL="0" indent="0">
              <a:buNone/>
            </a:pPr>
            <a:r>
              <a:rPr lang="en-GB" b="1" dirty="0" err="1"/>
              <a:t>ISPMs</a:t>
            </a:r>
            <a:r>
              <a:rPr lang="en-GB" b="1" dirty="0"/>
              <a:t> 29 - </a:t>
            </a:r>
            <a:r>
              <a:rPr lang="en-US" b="1" dirty="0"/>
              <a:t>Recognition of pest free areas and areas of low pest prevalence</a:t>
            </a:r>
            <a:endParaRPr lang="en-GB" b="1" dirty="0"/>
          </a:p>
          <a:p>
            <a:pPr marL="0" indent="0" algn="just">
              <a:buNone/>
            </a:pPr>
            <a:r>
              <a:rPr lang="en-US" i="1" dirty="0"/>
              <a:t>This standard provides guidance and describes a procedure for the bilateral recognition of pest free areas and areas of low pest prevalence. This standard does not include specified timelines for the recognition procedure. This standard also provides some considerations regarding pest free places of production and pest free production sites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Establishing and</a:t>
            </a:r>
            <a:br>
              <a:rPr lang="en-US" b="1" dirty="0"/>
            </a:br>
            <a:r>
              <a:rPr lang="en-US" b="1" dirty="0"/>
              <a:t>Maintaining Pest Free Areas</a:t>
            </a:r>
          </a:p>
        </p:txBody>
      </p:sp>
      <p:sp>
        <p:nvSpPr>
          <p:cNvPr id="3" name="Content Placeholder 2"/>
          <p:cNvSpPr>
            <a:spLocks noGrp="1"/>
          </p:cNvSpPr>
          <p:nvPr>
            <p:ph sz="quarter" idx="1"/>
          </p:nvPr>
        </p:nvSpPr>
        <p:spPr>
          <a:xfrm>
            <a:off x="611560" y="2060848"/>
            <a:ext cx="8153400" cy="4495800"/>
          </a:xfrm>
        </p:spPr>
        <p:txBody>
          <a:bodyPr/>
          <a:lstStyle/>
          <a:p>
            <a:r>
              <a:rPr lang="en-US" dirty="0"/>
              <a:t>Understanding the principal requirements for pest free</a:t>
            </a:r>
          </a:p>
          <a:p>
            <a:r>
              <a:rPr lang="en-US" dirty="0"/>
              <a:t>areas, pest free places of production, pest free production</a:t>
            </a:r>
          </a:p>
          <a:p>
            <a:r>
              <a:rPr lang="en-US" dirty="0"/>
              <a:t>sites and areas of low pest prevalence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Pest free area</a:t>
            </a:r>
          </a:p>
        </p:txBody>
      </p:sp>
      <p:sp>
        <p:nvSpPr>
          <p:cNvPr id="3" name="Content Placeholder 2"/>
          <p:cNvSpPr>
            <a:spLocks noGrp="1"/>
          </p:cNvSpPr>
          <p:nvPr>
            <p:ph sz="quarter" idx="1"/>
          </p:nvPr>
        </p:nvSpPr>
        <p:spPr/>
        <p:txBody>
          <a:bodyPr/>
          <a:lstStyle/>
          <a:p>
            <a:r>
              <a:rPr lang="en-US" dirty="0"/>
              <a:t>Definition: </a:t>
            </a:r>
          </a:p>
          <a:p>
            <a:pPr>
              <a:buNone/>
            </a:pPr>
            <a:r>
              <a:rPr lang="en-US" dirty="0"/>
              <a:t>    An area in which a specific pest is absent as demonstrated by scientific evidence and in which, where appropriate, this condition is being officially maintained [</a:t>
            </a:r>
            <a:r>
              <a:rPr lang="en-US" dirty="0" err="1"/>
              <a:t>ISPM</a:t>
            </a:r>
            <a:r>
              <a:rPr lang="en-US" dirty="0"/>
              <a:t> 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9144000" cy="990600"/>
          </a:xfrm>
        </p:spPr>
        <p:txBody>
          <a:bodyPr>
            <a:noAutofit/>
          </a:bodyPr>
          <a:lstStyle/>
          <a:p>
            <a:r>
              <a:rPr lang="en-US" sz="2800" b="1" dirty="0">
                <a:solidFill>
                  <a:schemeClr val="tx1"/>
                </a:solidFill>
              </a:rPr>
              <a:t>WHEN TO ESTABLISH PEST FREE AREAS</a:t>
            </a:r>
          </a:p>
        </p:txBody>
      </p:sp>
      <p:sp>
        <p:nvSpPr>
          <p:cNvPr id="3" name="Content Placeholder 2"/>
          <p:cNvSpPr>
            <a:spLocks noGrp="1"/>
          </p:cNvSpPr>
          <p:nvPr>
            <p:ph sz="quarter" idx="1"/>
          </p:nvPr>
        </p:nvSpPr>
        <p:spPr/>
        <p:txBody>
          <a:bodyPr>
            <a:normAutofit fontScale="92500" lnSpcReduction="10000"/>
          </a:bodyPr>
          <a:lstStyle/>
          <a:p>
            <a:r>
              <a:rPr lang="en-US" dirty="0"/>
              <a:t>To improve the </a:t>
            </a:r>
            <a:r>
              <a:rPr lang="en-US" dirty="0" err="1"/>
              <a:t>phytosanitary</a:t>
            </a:r>
            <a:r>
              <a:rPr lang="en-US" dirty="0"/>
              <a:t> negotiations with importing countries</a:t>
            </a:r>
          </a:p>
          <a:p>
            <a:r>
              <a:rPr lang="en-US" dirty="0"/>
              <a:t>To export specific fruit and vegetable commodities to potentially high-value external markets </a:t>
            </a:r>
            <a:r>
              <a:rPr lang="en-US" dirty="0" err="1"/>
              <a:t>NPPOs</a:t>
            </a:r>
            <a:endParaRPr lang="en-US" dirty="0"/>
          </a:p>
          <a:p>
            <a:r>
              <a:rPr lang="en-US" dirty="0"/>
              <a:t>Could declare </a:t>
            </a:r>
            <a:r>
              <a:rPr lang="en-US" dirty="0" err="1"/>
              <a:t>PFAs</a:t>
            </a:r>
            <a:r>
              <a:rPr lang="en-US" dirty="0"/>
              <a:t> to protect naturally occurring areas</a:t>
            </a:r>
          </a:p>
          <a:p>
            <a:r>
              <a:rPr lang="en-US" dirty="0"/>
              <a:t>Where a harmful organism is absent or of limited</a:t>
            </a:r>
          </a:p>
          <a:p>
            <a:pPr>
              <a:buNone/>
            </a:pPr>
            <a:r>
              <a:rPr lang="en-US" dirty="0"/>
              <a:t>   distribution but could establish due to the climatic conditions, availability of host plants, and other </a:t>
            </a:r>
            <a:r>
              <a:rPr lang="en-US" dirty="0" err="1"/>
              <a:t>favourable</a:t>
            </a:r>
            <a:r>
              <a:rPr lang="en-US" dirty="0"/>
              <a:t> conditions.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t>
            </a:r>
          </a:p>
        </p:txBody>
      </p:sp>
      <p:sp>
        <p:nvSpPr>
          <p:cNvPr id="3" name="Content Placeholder 2"/>
          <p:cNvSpPr>
            <a:spLocks noGrp="1"/>
          </p:cNvSpPr>
          <p:nvPr>
            <p:ph sz="quarter" idx="1"/>
          </p:nvPr>
        </p:nvSpPr>
        <p:spPr>
          <a:xfrm>
            <a:off x="251520" y="1600200"/>
            <a:ext cx="8424936" cy="4495800"/>
          </a:xfrm>
        </p:spPr>
        <p:txBody>
          <a:bodyPr>
            <a:noAutofit/>
          </a:bodyPr>
          <a:lstStyle/>
          <a:p>
            <a:pPr>
              <a:buFont typeface="Wingdings" pitchFamily="2" charset="2"/>
              <a:buChar char="Ø"/>
            </a:pPr>
            <a:r>
              <a:rPr lang="en-US" sz="2400" b="1" dirty="0"/>
              <a:t>IDENTIFICATION OF CROP(S) AND PEST TO BE REGULATED UNDER A  PEST FREE AREA</a:t>
            </a:r>
          </a:p>
          <a:p>
            <a:pPr>
              <a:buNone/>
            </a:pPr>
            <a:endParaRPr lang="en-US" sz="2400" b="1" dirty="0"/>
          </a:p>
          <a:p>
            <a:pPr>
              <a:buFont typeface="Wingdings" pitchFamily="2" charset="2"/>
              <a:buChar char="Ø"/>
            </a:pPr>
            <a:r>
              <a:rPr lang="en-US" sz="2400" b="1" dirty="0"/>
              <a:t>DETERMINATION OF THE TARGETED AREA</a:t>
            </a:r>
          </a:p>
          <a:p>
            <a:pPr>
              <a:buFont typeface="Wingdings" pitchFamily="2" charset="2"/>
              <a:buChar char="Ø"/>
            </a:pPr>
            <a:endParaRPr lang="en-US" sz="2400" b="1" dirty="0"/>
          </a:p>
          <a:p>
            <a:pPr>
              <a:buFont typeface="Wingdings" pitchFamily="2" charset="2"/>
              <a:buChar char="Ø"/>
            </a:pPr>
            <a:r>
              <a:rPr lang="en-US" sz="2400" b="1" dirty="0"/>
              <a:t>SURVEILLANCE ACTIVITIES PRIOR TO</a:t>
            </a:r>
          </a:p>
          <a:p>
            <a:pPr>
              <a:buNone/>
            </a:pPr>
            <a:r>
              <a:rPr lang="en-US" sz="2400" b="1" dirty="0"/>
              <a:t>    ESTABLISHMENT</a:t>
            </a:r>
          </a:p>
          <a:p>
            <a:pPr>
              <a:buNone/>
            </a:pPr>
            <a:endParaRPr lang="en-US" sz="2400" b="1" dirty="0"/>
          </a:p>
          <a:p>
            <a:pPr>
              <a:buFont typeface="Wingdings" pitchFamily="2" charset="2"/>
              <a:buChar char="Ø"/>
            </a:pPr>
            <a:r>
              <a:rPr lang="en-US" sz="2400" b="1" dirty="0"/>
              <a:t>ECONOMIC FEASIBILITY</a:t>
            </a:r>
          </a:p>
          <a:p>
            <a:pPr>
              <a:buFont typeface="Wingdings" pitchFamily="2" charset="2"/>
              <a:buChar char="Ø"/>
            </a:pPr>
            <a:endParaRPr lang="en-US" sz="2400" b="1" dirty="0"/>
          </a:p>
          <a:p>
            <a:pPr>
              <a:buFont typeface="Wingdings" pitchFamily="2" charset="2"/>
              <a:buChar char="Ø"/>
            </a:pPr>
            <a:r>
              <a:rPr lang="en-US" sz="2400" b="1" dirty="0"/>
              <a:t>PEST STATUS AND INTERVENTION OPTIONS</a:t>
            </a:r>
          </a:p>
          <a:p>
            <a:pPr>
              <a:buNone/>
            </a:pP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PEST FREE AREA </a:t>
            </a:r>
          </a:p>
        </p:txBody>
      </p:sp>
      <p:sp>
        <p:nvSpPr>
          <p:cNvPr id="3" name="Content Placeholder 2"/>
          <p:cNvSpPr>
            <a:spLocks noGrp="1"/>
          </p:cNvSpPr>
          <p:nvPr>
            <p:ph sz="quarter" idx="1"/>
          </p:nvPr>
        </p:nvSpPr>
        <p:spPr/>
        <p:txBody>
          <a:bodyPr/>
          <a:lstStyle/>
          <a:p>
            <a:r>
              <a:rPr lang="en-US" dirty="0"/>
              <a:t>Stakeholders</a:t>
            </a:r>
          </a:p>
          <a:p>
            <a:r>
              <a:rPr lang="en-US" dirty="0"/>
              <a:t>Technical Expertise</a:t>
            </a:r>
          </a:p>
          <a:p>
            <a:r>
              <a:rPr lang="en-US" dirty="0"/>
              <a:t>Communication and Awareness</a:t>
            </a:r>
          </a:p>
          <a:p>
            <a:r>
              <a:rPr lang="en-US" dirty="0"/>
              <a:t>Infrastructure and logistics</a:t>
            </a:r>
          </a:p>
          <a:p>
            <a:r>
              <a:rPr lang="en-US" dirty="0"/>
              <a:t>Planning and Implementation</a:t>
            </a:r>
          </a:p>
          <a:p>
            <a:r>
              <a:rPr lang="en-US" dirty="0"/>
              <a:t>Budgeting &amp; Funding</a:t>
            </a:r>
          </a:p>
          <a:p>
            <a:endParaRPr lang="en-US" dirty="0"/>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ESTABLISHMENT OF PEST FREE AREA</a:t>
            </a:r>
          </a:p>
        </p:txBody>
      </p:sp>
      <p:sp>
        <p:nvSpPr>
          <p:cNvPr id="3" name="Content Placeholder 2"/>
          <p:cNvSpPr>
            <a:spLocks noGrp="1"/>
          </p:cNvSpPr>
          <p:nvPr>
            <p:ph sz="quarter" idx="1"/>
          </p:nvPr>
        </p:nvSpPr>
        <p:spPr/>
        <p:txBody>
          <a:bodyPr/>
          <a:lstStyle/>
          <a:p>
            <a:r>
              <a:rPr lang="en-US" dirty="0"/>
              <a:t>Area of low pest prevalence</a:t>
            </a:r>
          </a:p>
          <a:p>
            <a:r>
              <a:rPr lang="en-US" dirty="0"/>
              <a:t>Surveillance plan</a:t>
            </a:r>
          </a:p>
          <a:p>
            <a:pPr>
              <a:buFont typeface="Wingdings" pitchFamily="2" charset="2"/>
              <a:buChar char="ü"/>
            </a:pPr>
            <a:r>
              <a:rPr lang="en-US" dirty="0"/>
              <a:t>Specific survey</a:t>
            </a:r>
          </a:p>
          <a:p>
            <a:pPr>
              <a:buFont typeface="Wingdings" pitchFamily="2" charset="2"/>
              <a:buChar char="ü"/>
            </a:pPr>
            <a:r>
              <a:rPr lang="en-US" dirty="0"/>
              <a:t>Sampling Procedure</a:t>
            </a:r>
          </a:p>
          <a:p>
            <a:pPr>
              <a:buFont typeface="Wingdings" pitchFamily="2" charset="2"/>
              <a:buChar char="ü"/>
            </a:pPr>
            <a:r>
              <a:rPr lang="en-US" i="1" dirty="0"/>
              <a:t>Sample management and diagnostic services</a:t>
            </a:r>
          </a:p>
          <a:p>
            <a:pPr>
              <a:buFont typeface="Wingdings" pitchFamily="2" charset="2"/>
              <a:buChar char="q"/>
            </a:pPr>
            <a:r>
              <a:rPr lang="en-US" i="1" dirty="0"/>
              <a:t>Suppression measures</a:t>
            </a:r>
          </a:p>
          <a:p>
            <a:pPr>
              <a:buFont typeface="Wingdings" pitchFamily="2" charset="2"/>
              <a:buChar char="q"/>
            </a:pPr>
            <a:r>
              <a:rPr lang="en-US" i="1" dirty="0"/>
              <a:t>Buffer Zones</a:t>
            </a:r>
          </a:p>
          <a:p>
            <a:pPr>
              <a:buFont typeface="Wingdings" pitchFamily="2" charset="2"/>
              <a:buChar char="q"/>
            </a:pPr>
            <a:r>
              <a:rPr lang="en-US" i="1" dirty="0"/>
              <a:t>Quarantine measures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Phytosanitary Procedures for Market Access</a:t>
            </a:r>
          </a:p>
        </p:txBody>
      </p:sp>
      <p:sp>
        <p:nvSpPr>
          <p:cNvPr id="3" name="Content Placeholder 2"/>
          <p:cNvSpPr>
            <a:spLocks noGrp="1"/>
          </p:cNvSpPr>
          <p:nvPr>
            <p:ph sz="quarter" idx="1"/>
          </p:nvPr>
        </p:nvSpPr>
        <p:spPr/>
        <p:txBody>
          <a:bodyPr/>
          <a:lstStyle/>
          <a:p>
            <a:r>
              <a:rPr lang="en-US" sz="3200" dirty="0"/>
              <a:t>Import regulation</a:t>
            </a:r>
          </a:p>
          <a:p>
            <a:r>
              <a:rPr lang="en-US" sz="3200" dirty="0"/>
              <a:t>Export certification</a:t>
            </a:r>
          </a:p>
          <a:p>
            <a:r>
              <a:rPr lang="en-US" sz="3200" dirty="0"/>
              <a:t>Surveillance </a:t>
            </a:r>
          </a:p>
          <a:p>
            <a:r>
              <a:rPr lang="en-US" sz="3200" dirty="0"/>
              <a:t>Pest risk analysis</a:t>
            </a:r>
          </a:p>
          <a:p>
            <a:r>
              <a:rPr lang="en-US" sz="3200" dirty="0"/>
              <a:t>Pest eradication </a:t>
            </a:r>
          </a:p>
          <a:p>
            <a:r>
              <a:rPr lang="en-US" sz="3200" dirty="0"/>
              <a:t>Pest Free Areas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VERIFICATION OF PEST ABSENCE FOR</a:t>
            </a:r>
          </a:p>
          <a:p>
            <a:pPr>
              <a:buNone/>
            </a:pPr>
            <a:r>
              <a:rPr lang="en-US"/>
              <a:t>   ESTABLISHING </a:t>
            </a:r>
            <a:r>
              <a:rPr lang="en-US" dirty="0" err="1"/>
              <a:t>PFAs</a:t>
            </a:r>
            <a:endParaRPr lang="en-US" dirty="0"/>
          </a:p>
          <a:p>
            <a:r>
              <a:rPr lang="en-US" dirty="0"/>
              <a:t>DECLARATION AND RECOGNITION</a:t>
            </a:r>
          </a:p>
          <a:p>
            <a:pPr>
              <a:buNone/>
            </a:pPr>
            <a:r>
              <a:rPr lang="en-US" dirty="0"/>
              <a:t>   OF </a:t>
            </a:r>
            <a:r>
              <a:rPr lang="en-US" dirty="0" err="1"/>
              <a:t>PFAs</a:t>
            </a:r>
            <a:endParaRPr lang="en-US" dirty="0"/>
          </a:p>
          <a:p>
            <a:pPr>
              <a:buFont typeface="Wingdings" pitchFamily="2" charset="2"/>
              <a:buChar char="q"/>
            </a:pPr>
            <a:r>
              <a:rPr lang="en-US" dirty="0"/>
              <a:t>MAINTENANCE OF </a:t>
            </a:r>
            <a:r>
              <a:rPr lang="en-US" dirty="0" err="1"/>
              <a:t>PFAs</a:t>
            </a:r>
            <a:endParaRPr lang="en-US" dirty="0"/>
          </a:p>
          <a:p>
            <a:pPr>
              <a:buFont typeface="Wingdings" pitchFamily="2" charset="2"/>
              <a:buChar char="q"/>
            </a:pPr>
            <a:endParaRPr lang="en-US" dirty="0"/>
          </a:p>
          <a:p>
            <a:pPr>
              <a:buFont typeface="Wingdings" pitchFamily="2" charset="2"/>
              <a:buChar char="q"/>
            </a:pPr>
            <a:endParaRPr lang="en-US" dirty="0"/>
          </a:p>
          <a:p>
            <a:pPr>
              <a:buNone/>
            </a:pPr>
            <a:endParaRPr lang="en-US" dirty="0"/>
          </a:p>
        </p:txBody>
      </p:sp>
      <p:sp>
        <p:nvSpPr>
          <p:cNvPr id="4" name="Title 3"/>
          <p:cNvSpPr>
            <a:spLocks noGrp="1"/>
          </p:cNvSpPr>
          <p:nvPr>
            <p:ph type="title"/>
          </p:nvPr>
        </p:nvSpPr>
        <p:spPr/>
        <p:txBody>
          <a:bodyPr/>
          <a:lstStyle/>
          <a:p>
            <a:endParaRPr lang="en-US"/>
          </a:p>
        </p:txBody>
      </p:sp>
      <p:sp>
        <p:nvSpPr>
          <p:cNvPr id="5" name="Title 1"/>
          <p:cNvSpPr txBox="1">
            <a:spLocks/>
          </p:cNvSpPr>
          <p:nvPr/>
        </p:nvSpPr>
        <p:spPr>
          <a:xfrm>
            <a:off x="467544" y="5301208"/>
            <a:ext cx="8153400" cy="990600"/>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dirty="0">
                <a:ln>
                  <a:noFill/>
                </a:ln>
                <a:solidFill>
                  <a:schemeClr val="tx2"/>
                </a:solidFill>
                <a:effectLst/>
                <a:uLnTx/>
                <a:uFillTx/>
                <a:latin typeface="+mj-lt"/>
                <a:ea typeface="+mj-ea"/>
                <a:cs typeface="+mj-cs"/>
              </a:rPr>
              <a:t>Role of the </a:t>
            </a:r>
            <a:r>
              <a:rPr kumimoji="0" lang="en-US" sz="3200" b="1" i="1" u="none" strike="noStrike" kern="1200" cap="none" spc="0" normalizeH="0" baseline="0" noProof="0" dirty="0" err="1">
                <a:ln>
                  <a:noFill/>
                </a:ln>
                <a:solidFill>
                  <a:schemeClr val="tx2"/>
                </a:solidFill>
                <a:effectLst/>
                <a:uLnTx/>
                <a:uFillTx/>
                <a:latin typeface="+mj-lt"/>
                <a:ea typeface="+mj-ea"/>
                <a:cs typeface="+mj-cs"/>
              </a:rPr>
              <a:t>NPPO</a:t>
            </a:r>
            <a:r>
              <a:rPr kumimoji="0" lang="en-US" sz="3200" b="1" i="1" u="none" strike="noStrike" kern="1200" cap="none" spc="0" normalizeH="0" baseline="0" noProof="0" dirty="0">
                <a:ln>
                  <a:noFill/>
                </a:ln>
                <a:solidFill>
                  <a:schemeClr val="tx2"/>
                </a:solidFill>
                <a:effectLst/>
                <a:uLnTx/>
                <a:uFillTx/>
                <a:latin typeface="+mj-lt"/>
                <a:ea typeface="+mj-ea"/>
                <a:cs typeface="+mj-cs"/>
              </a:rPr>
              <a:t> (exporting country)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lvl="2">
              <a:buNone/>
            </a:pPr>
            <a:r>
              <a:rPr lang="en-US" sz="10900" dirty="0">
                <a:latin typeface="Monotype Corsiva" pitchFamily="66"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Trade </a:t>
            </a:r>
            <a:r>
              <a:rPr lang="en-US" dirty="0" err="1"/>
              <a:t>Organisation</a:t>
            </a:r>
            <a:endParaRPr lang="en-US" dirty="0"/>
          </a:p>
        </p:txBody>
      </p:sp>
      <p:sp>
        <p:nvSpPr>
          <p:cNvPr id="3" name="Content Placeholder 2"/>
          <p:cNvSpPr>
            <a:spLocks noGrp="1"/>
          </p:cNvSpPr>
          <p:nvPr>
            <p:ph sz="quarter" idx="1"/>
          </p:nvPr>
        </p:nvSpPr>
        <p:spPr/>
        <p:txBody>
          <a:bodyPr/>
          <a:lstStyle/>
          <a:p>
            <a:pPr>
              <a:buNone/>
            </a:pPr>
            <a:r>
              <a:rPr lang="en-US" sz="3600" b="1" dirty="0"/>
              <a:t>Two binding Agreements</a:t>
            </a:r>
          </a:p>
          <a:p>
            <a:pPr>
              <a:buNone/>
            </a:pPr>
            <a:endParaRPr lang="en-US" sz="3600" b="1" dirty="0"/>
          </a:p>
          <a:p>
            <a:r>
              <a:rPr lang="en-US" sz="3200" dirty="0" err="1"/>
              <a:t>SPS</a:t>
            </a:r>
            <a:r>
              <a:rPr lang="en-US" sz="3200" dirty="0"/>
              <a:t> Agreement</a:t>
            </a:r>
          </a:p>
          <a:p>
            <a:r>
              <a:rPr lang="en-US" sz="3200" dirty="0" err="1"/>
              <a:t>TBT</a:t>
            </a:r>
            <a:r>
              <a:rPr lang="en-US" sz="3200" dirty="0"/>
              <a:t> Agreement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z="4800" dirty="0" err="1"/>
              <a:t>SPS</a:t>
            </a:r>
            <a:r>
              <a:rPr lang="en-US" sz="4800" dirty="0"/>
              <a:t> Agreement</a:t>
            </a:r>
          </a:p>
        </p:txBody>
      </p:sp>
      <p:sp>
        <p:nvSpPr>
          <p:cNvPr id="57347" name="Rectangle 3"/>
          <p:cNvSpPr>
            <a:spLocks noGrp="1" noChangeArrowheads="1"/>
          </p:cNvSpPr>
          <p:nvPr>
            <p:ph type="body" idx="1"/>
          </p:nvPr>
        </p:nvSpPr>
        <p:spPr/>
        <p:txBody>
          <a:bodyPr/>
          <a:lstStyle/>
          <a:p>
            <a:r>
              <a:rPr lang="en-US" dirty="0"/>
              <a:t>Recognition of right of governments to protect health of people from hazards which may be introduced by imported foods by imposing sanitary measures</a:t>
            </a:r>
          </a:p>
          <a:p>
            <a:r>
              <a:rPr lang="en-US" dirty="0"/>
              <a:t>Such sanitary measures must based on risk assessment to prevent disguised trade protection measures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800"/>
              <a:t>SPS Agreement</a:t>
            </a:r>
          </a:p>
        </p:txBody>
      </p:sp>
      <p:sp>
        <p:nvSpPr>
          <p:cNvPr id="58371" name="Rectangle 3"/>
          <p:cNvSpPr>
            <a:spLocks noGrp="1" noChangeArrowheads="1"/>
          </p:cNvSpPr>
          <p:nvPr>
            <p:ph type="body" idx="1"/>
          </p:nvPr>
        </p:nvSpPr>
        <p:spPr/>
        <p:txBody>
          <a:bodyPr/>
          <a:lstStyle/>
          <a:p>
            <a:pPr>
              <a:lnSpc>
                <a:spcPct val="90000"/>
              </a:lnSpc>
            </a:pPr>
            <a:r>
              <a:rPr lang="en-US"/>
              <a:t>Sanitary measures must be</a:t>
            </a:r>
          </a:p>
          <a:p>
            <a:pPr lvl="1">
              <a:lnSpc>
                <a:spcPct val="90000"/>
              </a:lnSpc>
            </a:pPr>
            <a:r>
              <a:rPr lang="en-US"/>
              <a:t>Non-discriminatory</a:t>
            </a:r>
          </a:p>
          <a:p>
            <a:pPr lvl="1">
              <a:lnSpc>
                <a:spcPct val="90000"/>
              </a:lnSpc>
            </a:pPr>
            <a:r>
              <a:rPr lang="en-US"/>
              <a:t>Not more restrictive than necessary</a:t>
            </a:r>
          </a:p>
          <a:p>
            <a:pPr lvl="1">
              <a:lnSpc>
                <a:spcPct val="90000"/>
              </a:lnSpc>
            </a:pPr>
            <a:r>
              <a:rPr lang="en-US"/>
              <a:t>Based on sufficient scientific evidence</a:t>
            </a:r>
          </a:p>
          <a:p>
            <a:pPr>
              <a:lnSpc>
                <a:spcPct val="90000"/>
              </a:lnSpc>
            </a:pPr>
            <a:r>
              <a:rPr lang="en-US"/>
              <a:t>Governments should base sanitary measures on international standards</a:t>
            </a:r>
          </a:p>
          <a:p>
            <a:pPr>
              <a:lnSpc>
                <a:spcPct val="90000"/>
              </a:lnSpc>
            </a:pPr>
            <a:r>
              <a:rPr lang="en-US"/>
              <a:t>Codex standards are recognized as consistent with SPS provisions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sz="4800"/>
              <a:t>SPS Agreement</a:t>
            </a:r>
          </a:p>
        </p:txBody>
      </p:sp>
      <p:sp>
        <p:nvSpPr>
          <p:cNvPr id="260099" name="Rectangle 3"/>
          <p:cNvSpPr>
            <a:spLocks noGrp="1" noChangeArrowheads="1"/>
          </p:cNvSpPr>
          <p:nvPr>
            <p:ph type="body" idx="1"/>
          </p:nvPr>
        </p:nvSpPr>
        <p:spPr>
          <a:xfrm>
            <a:off x="1143000" y="1905000"/>
            <a:ext cx="7848600" cy="4800600"/>
          </a:xfrm>
        </p:spPr>
        <p:txBody>
          <a:bodyPr/>
          <a:lstStyle/>
          <a:p>
            <a:pPr>
              <a:lnSpc>
                <a:spcPct val="90000"/>
              </a:lnSpc>
            </a:pPr>
            <a:r>
              <a:rPr lang="en-US" sz="2800" dirty="0"/>
              <a:t>An annex to the Sanitary and Phytosanitary Measures Agreement names the following sources for international standards:</a:t>
            </a:r>
          </a:p>
          <a:p>
            <a:pPr>
              <a:lnSpc>
                <a:spcPct val="90000"/>
              </a:lnSpc>
            </a:pPr>
            <a:endParaRPr lang="en-US" sz="1400" dirty="0"/>
          </a:p>
          <a:p>
            <a:pPr lvl="1">
              <a:lnSpc>
                <a:spcPct val="90000"/>
              </a:lnSpc>
            </a:pPr>
            <a:r>
              <a:rPr lang="en-US" sz="2400" dirty="0"/>
              <a:t>The </a:t>
            </a:r>
            <a:r>
              <a:rPr lang="en-US" sz="2400" dirty="0" err="1"/>
              <a:t>FAO</a:t>
            </a:r>
            <a:r>
              <a:rPr lang="en-US" sz="2400" dirty="0"/>
              <a:t>/WHO Codex </a:t>
            </a:r>
            <a:r>
              <a:rPr lang="en-US" sz="2400" dirty="0" err="1"/>
              <a:t>Alimentarius</a:t>
            </a:r>
            <a:r>
              <a:rPr lang="en-US" sz="2400" dirty="0"/>
              <a:t> Commission (CODEX) : for food</a:t>
            </a:r>
          </a:p>
          <a:p>
            <a:pPr lvl="1">
              <a:lnSpc>
                <a:spcPct val="90000"/>
              </a:lnSpc>
            </a:pPr>
            <a:endParaRPr lang="en-US" sz="1600" dirty="0"/>
          </a:p>
          <a:p>
            <a:pPr lvl="1">
              <a:lnSpc>
                <a:spcPct val="90000"/>
              </a:lnSpc>
            </a:pPr>
            <a:r>
              <a:rPr lang="en-US" sz="2400" dirty="0"/>
              <a:t>The International Office of Epizootics (</a:t>
            </a:r>
            <a:r>
              <a:rPr lang="en-US" sz="2400" dirty="0" err="1"/>
              <a:t>OIE</a:t>
            </a:r>
            <a:r>
              <a:rPr lang="en-US" sz="2400" dirty="0"/>
              <a:t>): </a:t>
            </a:r>
            <a:br>
              <a:rPr lang="en-US" sz="2400" dirty="0"/>
            </a:br>
            <a:r>
              <a:rPr lang="en-US" sz="2400" dirty="0"/>
              <a:t>for animal health</a:t>
            </a:r>
          </a:p>
          <a:p>
            <a:pPr lvl="1">
              <a:lnSpc>
                <a:spcPct val="90000"/>
              </a:lnSpc>
            </a:pPr>
            <a:endParaRPr lang="en-US" sz="1600" dirty="0"/>
          </a:p>
          <a:p>
            <a:pPr lvl="1">
              <a:lnSpc>
                <a:spcPct val="90000"/>
              </a:lnSpc>
            </a:pPr>
            <a:r>
              <a:rPr lang="en-US" sz="2400" dirty="0"/>
              <a:t>The </a:t>
            </a:r>
            <a:r>
              <a:rPr lang="en-US" sz="2400" dirty="0" err="1"/>
              <a:t>FAO’s</a:t>
            </a:r>
            <a:r>
              <a:rPr lang="en-US" sz="2400" dirty="0"/>
              <a:t> Secretariat of the International Plant Protection Convention (</a:t>
            </a:r>
            <a:r>
              <a:rPr lang="en-US" sz="2400" dirty="0" err="1"/>
              <a:t>IPPC</a:t>
            </a:r>
            <a:r>
              <a:rPr lang="en-US" sz="2400" dirty="0"/>
              <a:t>): for plant health.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827584" y="188640"/>
            <a:ext cx="7543800" cy="1146175"/>
          </a:xfrm>
        </p:spPr>
        <p:txBody>
          <a:bodyPr/>
          <a:lstStyle/>
          <a:p>
            <a:r>
              <a:rPr lang="en-US" sz="4800" dirty="0" err="1"/>
              <a:t>TBT</a:t>
            </a:r>
            <a:r>
              <a:rPr lang="en-US" sz="4800" dirty="0"/>
              <a:t> Agreement</a:t>
            </a:r>
          </a:p>
        </p:txBody>
      </p:sp>
      <p:sp>
        <p:nvSpPr>
          <p:cNvPr id="262147" name="Rectangle 3"/>
          <p:cNvSpPr>
            <a:spLocks noGrp="1" noChangeArrowheads="1"/>
          </p:cNvSpPr>
          <p:nvPr>
            <p:ph type="body" idx="1"/>
          </p:nvPr>
        </p:nvSpPr>
        <p:spPr>
          <a:xfrm>
            <a:off x="1371600" y="2057400"/>
            <a:ext cx="6781800" cy="4267200"/>
          </a:xfrm>
        </p:spPr>
        <p:txBody>
          <a:bodyPr/>
          <a:lstStyle/>
          <a:p>
            <a:r>
              <a:rPr lang="en-US"/>
              <a:t>Agreement on Technical Barriers to Trade</a:t>
            </a:r>
          </a:p>
          <a:p>
            <a:pPr lvl="1"/>
            <a:r>
              <a:rPr lang="en-US"/>
              <a:t>The objective of the TBT Agreement is to prevent the use of national or regional technical requirements, or standards in general, as unjustified technical barriers to trade.</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4800"/>
              <a:t>TBT Agreement</a:t>
            </a:r>
          </a:p>
        </p:txBody>
      </p:sp>
      <p:sp>
        <p:nvSpPr>
          <p:cNvPr id="49155" name="Rectangle 3"/>
          <p:cNvSpPr>
            <a:spLocks noGrp="1" noChangeArrowheads="1"/>
          </p:cNvSpPr>
          <p:nvPr>
            <p:ph type="body" idx="1"/>
          </p:nvPr>
        </p:nvSpPr>
        <p:spPr/>
        <p:txBody>
          <a:bodyPr/>
          <a:lstStyle/>
          <a:p>
            <a:r>
              <a:rPr lang="en-US" sz="2800" dirty="0"/>
              <a:t>Provides that all technical standards and regulations must have a legitimate purpose and that the impact or cost of implementing the standard must be proportional to the purpose of the standard.</a:t>
            </a:r>
          </a:p>
          <a:p>
            <a:r>
              <a:rPr lang="en-US" sz="2800" dirty="0"/>
              <a:t>If there are two or more ways of achieving the same objective, the least trade-restrictive alternative should be followed.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Risk Analysis</a:t>
            </a:r>
          </a:p>
        </p:txBody>
      </p:sp>
      <p:sp>
        <p:nvSpPr>
          <p:cNvPr id="60419" name="Oval 3"/>
          <p:cNvSpPr>
            <a:spLocks noChangeArrowheads="1"/>
          </p:cNvSpPr>
          <p:nvPr/>
        </p:nvSpPr>
        <p:spPr bwMode="auto">
          <a:xfrm>
            <a:off x="2286000" y="1981200"/>
            <a:ext cx="2667000" cy="2667000"/>
          </a:xfrm>
          <a:prstGeom prst="ellipse">
            <a:avLst/>
          </a:prstGeom>
          <a:noFill/>
          <a:ln w="25400">
            <a:solidFill>
              <a:schemeClr val="tx1"/>
            </a:solidFill>
            <a:round/>
            <a:headEnd/>
            <a:tailEnd/>
          </a:ln>
          <a:effectLst/>
        </p:spPr>
        <p:txBody>
          <a:bodyPr wrap="none" anchor="ctr"/>
          <a:lstStyle/>
          <a:p>
            <a:endParaRPr lang="en-US"/>
          </a:p>
        </p:txBody>
      </p:sp>
      <p:sp>
        <p:nvSpPr>
          <p:cNvPr id="60420" name="Oval 4"/>
          <p:cNvSpPr>
            <a:spLocks noChangeArrowheads="1"/>
          </p:cNvSpPr>
          <p:nvPr/>
        </p:nvSpPr>
        <p:spPr bwMode="auto">
          <a:xfrm>
            <a:off x="3352800" y="4038600"/>
            <a:ext cx="2667000" cy="2667000"/>
          </a:xfrm>
          <a:prstGeom prst="ellipse">
            <a:avLst/>
          </a:prstGeom>
          <a:noFill/>
          <a:ln w="25400">
            <a:solidFill>
              <a:schemeClr val="tx1"/>
            </a:solidFill>
            <a:round/>
            <a:headEnd/>
            <a:tailEnd/>
          </a:ln>
          <a:effectLst/>
        </p:spPr>
        <p:txBody>
          <a:bodyPr wrap="none" anchor="ctr"/>
          <a:lstStyle/>
          <a:p>
            <a:endParaRPr lang="en-US"/>
          </a:p>
        </p:txBody>
      </p:sp>
      <p:sp>
        <p:nvSpPr>
          <p:cNvPr id="60421" name="Oval 5"/>
          <p:cNvSpPr>
            <a:spLocks noChangeArrowheads="1"/>
          </p:cNvSpPr>
          <p:nvPr/>
        </p:nvSpPr>
        <p:spPr bwMode="auto">
          <a:xfrm>
            <a:off x="4572000" y="2057400"/>
            <a:ext cx="2667000" cy="2667000"/>
          </a:xfrm>
          <a:prstGeom prst="ellipse">
            <a:avLst/>
          </a:prstGeom>
          <a:noFill/>
          <a:ln w="25400">
            <a:solidFill>
              <a:schemeClr val="tx1"/>
            </a:solidFill>
            <a:round/>
            <a:headEnd/>
            <a:tailEnd/>
          </a:ln>
          <a:effectLst/>
        </p:spPr>
        <p:txBody>
          <a:bodyPr wrap="none" anchor="ctr"/>
          <a:lstStyle/>
          <a:p>
            <a:endParaRPr lang="en-US"/>
          </a:p>
        </p:txBody>
      </p:sp>
      <p:sp>
        <p:nvSpPr>
          <p:cNvPr id="60422" name="Text Box 6"/>
          <p:cNvSpPr txBox="1">
            <a:spLocks noChangeArrowheads="1"/>
          </p:cNvSpPr>
          <p:nvPr/>
        </p:nvSpPr>
        <p:spPr bwMode="auto">
          <a:xfrm>
            <a:off x="2514600" y="2514600"/>
            <a:ext cx="2055813" cy="1554163"/>
          </a:xfrm>
          <a:prstGeom prst="rect">
            <a:avLst/>
          </a:prstGeom>
          <a:noFill/>
          <a:ln w="9525">
            <a:noFill/>
            <a:miter lim="800000"/>
            <a:headEnd/>
            <a:tailEnd/>
          </a:ln>
          <a:effectLst/>
        </p:spPr>
        <p:txBody>
          <a:bodyPr wrap="none">
            <a:spAutoFit/>
          </a:bodyPr>
          <a:lstStyle/>
          <a:p>
            <a:r>
              <a:rPr lang="en-US" sz="3200">
                <a:latin typeface="Arial" charset="0"/>
              </a:rPr>
              <a:t>Risk </a:t>
            </a:r>
          </a:p>
          <a:p>
            <a:r>
              <a:rPr lang="en-US" sz="3200">
                <a:latin typeface="Arial" charset="0"/>
              </a:rPr>
              <a:t>Communi-</a:t>
            </a:r>
          </a:p>
          <a:p>
            <a:r>
              <a:rPr lang="en-US" sz="3200">
                <a:latin typeface="Arial" charset="0"/>
              </a:rPr>
              <a:t>cation</a:t>
            </a:r>
          </a:p>
        </p:txBody>
      </p:sp>
      <p:sp>
        <p:nvSpPr>
          <p:cNvPr id="60423" name="Text Box 7"/>
          <p:cNvSpPr txBox="1">
            <a:spLocks noChangeArrowheads="1"/>
          </p:cNvSpPr>
          <p:nvPr/>
        </p:nvSpPr>
        <p:spPr bwMode="auto">
          <a:xfrm>
            <a:off x="5257800" y="2514600"/>
            <a:ext cx="1784350" cy="1554163"/>
          </a:xfrm>
          <a:prstGeom prst="rect">
            <a:avLst/>
          </a:prstGeom>
          <a:noFill/>
          <a:ln w="9525">
            <a:noFill/>
            <a:miter lim="800000"/>
            <a:headEnd/>
            <a:tailEnd/>
          </a:ln>
          <a:effectLst/>
        </p:spPr>
        <p:txBody>
          <a:bodyPr wrap="none">
            <a:spAutoFit/>
          </a:bodyPr>
          <a:lstStyle/>
          <a:p>
            <a:r>
              <a:rPr lang="en-US" sz="3200">
                <a:latin typeface="Arial" charset="0"/>
              </a:rPr>
              <a:t>Risk </a:t>
            </a:r>
          </a:p>
          <a:p>
            <a:r>
              <a:rPr lang="en-US" sz="3200">
                <a:latin typeface="Arial" charset="0"/>
              </a:rPr>
              <a:t>Manage-</a:t>
            </a:r>
          </a:p>
          <a:p>
            <a:r>
              <a:rPr lang="en-US" sz="3200">
                <a:latin typeface="Arial" charset="0"/>
              </a:rPr>
              <a:t>ment</a:t>
            </a:r>
          </a:p>
        </p:txBody>
      </p:sp>
      <p:sp>
        <p:nvSpPr>
          <p:cNvPr id="60424" name="Text Box 8"/>
          <p:cNvSpPr txBox="1">
            <a:spLocks noChangeArrowheads="1"/>
          </p:cNvSpPr>
          <p:nvPr/>
        </p:nvSpPr>
        <p:spPr bwMode="auto">
          <a:xfrm>
            <a:off x="3505200" y="4876800"/>
            <a:ext cx="2395538" cy="1066800"/>
          </a:xfrm>
          <a:prstGeom prst="rect">
            <a:avLst/>
          </a:prstGeom>
          <a:noFill/>
          <a:ln w="9525">
            <a:noFill/>
            <a:miter lim="800000"/>
            <a:headEnd/>
            <a:tailEnd/>
          </a:ln>
          <a:effectLst/>
        </p:spPr>
        <p:txBody>
          <a:bodyPr wrap="none">
            <a:spAutoFit/>
          </a:bodyPr>
          <a:lstStyle/>
          <a:p>
            <a:pPr algn="ctr"/>
            <a:r>
              <a:rPr lang="en-US" sz="3200">
                <a:latin typeface="Arial" charset="0"/>
              </a:rPr>
              <a:t>Risk </a:t>
            </a:r>
          </a:p>
          <a:p>
            <a:pPr algn="ctr"/>
            <a:r>
              <a:rPr lang="en-US" sz="3200">
                <a:latin typeface="Arial" charset="0"/>
              </a:rPr>
              <a:t>Assessment</a:t>
            </a:r>
          </a:p>
        </p:txBody>
      </p:sp>
      <p:sp>
        <p:nvSpPr>
          <p:cNvPr id="60428" name="Line 12"/>
          <p:cNvSpPr>
            <a:spLocks noChangeShapeType="1"/>
          </p:cNvSpPr>
          <p:nvPr/>
        </p:nvSpPr>
        <p:spPr bwMode="auto">
          <a:xfrm>
            <a:off x="304800" y="1828800"/>
            <a:ext cx="8534400" cy="0"/>
          </a:xfrm>
          <a:prstGeom prst="line">
            <a:avLst/>
          </a:prstGeom>
          <a:noFill/>
          <a:ln w="57150">
            <a:solidFill>
              <a:srgbClr val="FFFF00"/>
            </a:solidFill>
            <a:round/>
            <a:headEnd/>
            <a:tailEnd/>
          </a:ln>
          <a:effectLst/>
        </p:spPr>
        <p:txBody>
          <a:bodyPr wrap="none" anchor="ct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1121</TotalTime>
  <Words>700</Words>
  <Application>Microsoft Office PowerPoint</Application>
  <PresentationFormat>On-screen Show (4:3)</PresentationFormat>
  <Paragraphs>123</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Phytosanitary Measures  PEST FREE AREAS</vt:lpstr>
      <vt:lpstr>Phytosanitary Procedures for Market Access</vt:lpstr>
      <vt:lpstr>World Trade Organisation</vt:lpstr>
      <vt:lpstr>SPS Agreement</vt:lpstr>
      <vt:lpstr>SPS Agreement</vt:lpstr>
      <vt:lpstr>SPS Agreement</vt:lpstr>
      <vt:lpstr>TBT Agreement</vt:lpstr>
      <vt:lpstr>TBT Agreement</vt:lpstr>
      <vt:lpstr>Risk Analysis</vt:lpstr>
      <vt:lpstr>Phytosanitary import regulatory system</vt:lpstr>
      <vt:lpstr>Phytosanitary import regulatory system</vt:lpstr>
      <vt:lpstr>Pest Free Areas</vt:lpstr>
      <vt:lpstr>Pest Free Areas</vt:lpstr>
      <vt:lpstr>Establishing and Maintaining Pest Free Areas</vt:lpstr>
      <vt:lpstr>Pest free area</vt:lpstr>
      <vt:lpstr>WHEN TO ESTABLISH PEST FREE AREAS</vt:lpstr>
      <vt:lpstr>HOW</vt:lpstr>
      <vt:lpstr>PEST FREE AREA </vt:lpstr>
      <vt:lpstr>ESTABLISHMENT OF PEST FREE AREA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Standards on  Phytosanitary Measures  (ISPMs)</dc:title>
  <dc:creator>Saswati Bose</dc:creator>
  <cp:lastModifiedBy>Unknown User</cp:lastModifiedBy>
  <cp:revision>23</cp:revision>
  <dcterms:created xsi:type="dcterms:W3CDTF">2021-03-09T16:05:34Z</dcterms:created>
  <dcterms:modified xsi:type="dcterms:W3CDTF">2021-03-10T11:12:51Z</dcterms:modified>
</cp:coreProperties>
</file>